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diagrams/layout7.xml" ContentType="application/vnd.openxmlformats-officedocument.drawingml.diagram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rawing7.xml" ContentType="application/vnd.ms-office.drawingml.diagramDrawing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quickStyle6.xml" ContentType="application/vnd.openxmlformats-officedocument.drawingml.diagramStyle+xml"/>
  <Override PartName="/ppt/diagrams/quickStyle7.xml" ContentType="application/vnd.openxmlformats-officedocument.drawingml.diagramStyle+xml"/>
  <Override PartName="/docProps/core.xml" ContentType="application/vnd.openxmlformats-package.core-properties+xml"/>
  <Override PartName="/ppt/diagrams/drawing4.xml" ContentType="application/vnd.ms-office.drawingml.diagramDrawing+xml"/>
  <Override PartName="/ppt/diagrams/drawing5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416" r:id="rId2"/>
    <p:sldId id="267" r:id="rId3"/>
    <p:sldId id="268" r:id="rId4"/>
    <p:sldId id="269" r:id="rId5"/>
    <p:sldId id="270" r:id="rId6"/>
    <p:sldId id="271" r:id="rId7"/>
    <p:sldId id="272" r:id="rId8"/>
    <p:sldId id="274" r:id="rId9"/>
    <p:sldId id="417" r:id="rId10"/>
    <p:sldId id="281" r:id="rId11"/>
    <p:sldId id="298" r:id="rId12"/>
    <p:sldId id="309" r:id="rId13"/>
    <p:sldId id="418" r:id="rId14"/>
    <p:sldId id="311" r:id="rId15"/>
    <p:sldId id="313" r:id="rId16"/>
    <p:sldId id="419" r:id="rId17"/>
    <p:sldId id="337" r:id="rId18"/>
    <p:sldId id="319" r:id="rId19"/>
    <p:sldId id="338" r:id="rId20"/>
    <p:sldId id="328" r:id="rId21"/>
    <p:sldId id="330" r:id="rId22"/>
    <p:sldId id="333" r:id="rId23"/>
    <p:sldId id="339" r:id="rId24"/>
    <p:sldId id="420" r:id="rId25"/>
    <p:sldId id="351" r:id="rId26"/>
    <p:sldId id="352" r:id="rId27"/>
    <p:sldId id="353" r:id="rId28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99CC"/>
    <a:srgbClr val="99FFCC"/>
    <a:srgbClr val="FFFF99"/>
    <a:srgbClr val="1C946C"/>
    <a:srgbClr val="66FF99"/>
    <a:srgbClr val="9933FF"/>
    <a:srgbClr val="9999FF"/>
    <a:srgbClr val="CCCCFF"/>
    <a:srgbClr val="FFFFCC"/>
    <a:srgbClr val="25C18D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269D01E-BC32-4049-B463-5C60D7B0CCD2}" styleName="Стиль из темы 2 - акцент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5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#4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0EEDFA6-12A2-48DB-86A4-1740739DB865}" type="doc">
      <dgm:prSet loTypeId="urn:microsoft.com/office/officeart/2005/8/layout/hProcess9" loCatId="process" qsTypeId="urn:microsoft.com/office/officeart/2005/8/quickstyle/simple1" qsCatId="simple" csTypeId="urn:microsoft.com/office/officeart/2005/8/colors/colorful1#2" csCatId="colorful" phldr="1"/>
      <dgm:spPr/>
      <dgm:t>
        <a:bodyPr/>
        <a:lstStyle/>
        <a:p>
          <a:endParaRPr lang="ru-RU"/>
        </a:p>
      </dgm:t>
    </dgm:pt>
    <dgm:pt modelId="{BC93A430-5158-4B43-AF04-820E993A209E}">
      <dgm:prSet phldrT="[Текст]" custT="1"/>
      <dgm:spPr/>
      <dgm:t>
        <a:bodyPr/>
        <a:lstStyle/>
        <a:p>
          <a:r>
            <a:rPr lang="ru-RU" sz="1400" b="1" dirty="0" smtClean="0"/>
            <a:t>Нужда</a:t>
          </a:r>
          <a:endParaRPr lang="ru-RU" sz="1400" b="1" dirty="0"/>
        </a:p>
      </dgm:t>
    </dgm:pt>
    <dgm:pt modelId="{E42158A4-63E5-4F5E-A857-CADB24E16DDB}" type="parTrans" cxnId="{97CEDDCC-B488-4C10-9685-A32E94393DBB}">
      <dgm:prSet/>
      <dgm:spPr/>
      <dgm:t>
        <a:bodyPr/>
        <a:lstStyle/>
        <a:p>
          <a:endParaRPr lang="ru-RU"/>
        </a:p>
      </dgm:t>
    </dgm:pt>
    <dgm:pt modelId="{F193208E-DF32-47E9-97B3-6E2CBB8E2E4E}" type="sibTrans" cxnId="{97CEDDCC-B488-4C10-9685-A32E94393DBB}">
      <dgm:prSet/>
      <dgm:spPr/>
      <dgm:t>
        <a:bodyPr/>
        <a:lstStyle/>
        <a:p>
          <a:endParaRPr lang="ru-RU"/>
        </a:p>
      </dgm:t>
    </dgm:pt>
    <dgm:pt modelId="{EDDB8395-694C-4FC8-B556-DFB6448F7639}">
      <dgm:prSet phldrT="[Текст]" custT="1"/>
      <dgm:spPr/>
      <dgm:t>
        <a:bodyPr/>
        <a:lstStyle/>
        <a:p>
          <a:r>
            <a:rPr lang="ru-RU" sz="1200" b="1" dirty="0" smtClean="0"/>
            <a:t>Потреб-ность </a:t>
          </a:r>
          <a:endParaRPr lang="ru-RU" sz="1200" b="1" dirty="0"/>
        </a:p>
      </dgm:t>
    </dgm:pt>
    <dgm:pt modelId="{B1F62182-C80B-4ED0-816C-DBBF8F4A38FA}" type="parTrans" cxnId="{13EEF92E-E4D0-41C2-95F4-89207483A143}">
      <dgm:prSet/>
      <dgm:spPr/>
      <dgm:t>
        <a:bodyPr/>
        <a:lstStyle/>
        <a:p>
          <a:endParaRPr lang="ru-RU"/>
        </a:p>
      </dgm:t>
    </dgm:pt>
    <dgm:pt modelId="{85B8346E-1D80-47C1-B48E-2EF9B8278C43}" type="sibTrans" cxnId="{13EEF92E-E4D0-41C2-95F4-89207483A143}">
      <dgm:prSet/>
      <dgm:spPr/>
      <dgm:t>
        <a:bodyPr/>
        <a:lstStyle/>
        <a:p>
          <a:endParaRPr lang="ru-RU"/>
        </a:p>
      </dgm:t>
    </dgm:pt>
    <dgm:pt modelId="{FCE70814-510E-451E-91B5-F7F5A57E0792}">
      <dgm:prSet phldrT="[Текст]" custT="1"/>
      <dgm:spPr/>
      <dgm:t>
        <a:bodyPr/>
        <a:lstStyle/>
        <a:p>
          <a:r>
            <a:rPr lang="ru-RU" sz="1200" b="1" dirty="0" smtClean="0"/>
            <a:t>Желание </a:t>
          </a:r>
          <a:endParaRPr lang="ru-RU" sz="1200" b="1" dirty="0"/>
        </a:p>
      </dgm:t>
    </dgm:pt>
    <dgm:pt modelId="{DE382E6F-2DCD-42BE-A418-13095F045439}" type="parTrans" cxnId="{2AB67BF0-D651-4B11-B95F-B88A52AE93A2}">
      <dgm:prSet/>
      <dgm:spPr/>
      <dgm:t>
        <a:bodyPr/>
        <a:lstStyle/>
        <a:p>
          <a:endParaRPr lang="ru-RU"/>
        </a:p>
      </dgm:t>
    </dgm:pt>
    <dgm:pt modelId="{F34B4B61-26A9-4450-9F14-F4121A74647B}" type="sibTrans" cxnId="{2AB67BF0-D651-4B11-B95F-B88A52AE93A2}">
      <dgm:prSet/>
      <dgm:spPr/>
      <dgm:t>
        <a:bodyPr/>
        <a:lstStyle/>
        <a:p>
          <a:endParaRPr lang="ru-RU"/>
        </a:p>
      </dgm:t>
    </dgm:pt>
    <dgm:pt modelId="{F6F61EB2-F426-46F5-B60B-E3FDEEAEF1A0}">
      <dgm:prSet phldrT="[Текст]" custT="1"/>
      <dgm:spPr/>
      <dgm:t>
        <a:bodyPr/>
        <a:lstStyle/>
        <a:p>
          <a:r>
            <a:rPr lang="ru-RU" sz="1400" b="1" dirty="0" smtClean="0"/>
            <a:t>Спрос </a:t>
          </a:r>
          <a:r>
            <a:rPr lang="ru-RU" sz="1200" b="1" dirty="0" smtClean="0"/>
            <a:t>(Запрос)</a:t>
          </a:r>
          <a:endParaRPr lang="ru-RU" sz="1200" b="1" dirty="0"/>
        </a:p>
      </dgm:t>
    </dgm:pt>
    <dgm:pt modelId="{711EFAA2-C666-4F77-8252-D74F73560684}" type="parTrans" cxnId="{279340EE-E957-4EF3-A32F-034530E19FEE}">
      <dgm:prSet/>
      <dgm:spPr/>
      <dgm:t>
        <a:bodyPr/>
        <a:lstStyle/>
        <a:p>
          <a:endParaRPr lang="ru-RU"/>
        </a:p>
      </dgm:t>
    </dgm:pt>
    <dgm:pt modelId="{7A00DB26-A4C9-4E96-B405-E17EC8D370AD}" type="sibTrans" cxnId="{279340EE-E957-4EF3-A32F-034530E19FEE}">
      <dgm:prSet/>
      <dgm:spPr/>
      <dgm:t>
        <a:bodyPr/>
        <a:lstStyle/>
        <a:p>
          <a:endParaRPr lang="ru-RU"/>
        </a:p>
      </dgm:t>
    </dgm:pt>
    <dgm:pt modelId="{5A57250F-E0F9-44A8-B927-9506E52431B0}">
      <dgm:prSet phldrT="[Текст]" custT="1"/>
      <dgm:spPr/>
      <dgm:t>
        <a:bodyPr/>
        <a:lstStyle/>
        <a:p>
          <a:r>
            <a:rPr lang="ru-RU" sz="1200" b="1" dirty="0" smtClean="0"/>
            <a:t>Продукт </a:t>
          </a:r>
          <a:endParaRPr lang="ru-RU" sz="1200" b="1" dirty="0"/>
        </a:p>
      </dgm:t>
    </dgm:pt>
    <dgm:pt modelId="{BD85DD47-76D0-4218-AB50-7B98521ABD52}" type="parTrans" cxnId="{40F90E82-0CDB-4D55-B59E-6DA21A6B2C2E}">
      <dgm:prSet/>
      <dgm:spPr/>
      <dgm:t>
        <a:bodyPr/>
        <a:lstStyle/>
        <a:p>
          <a:endParaRPr lang="ru-RU"/>
        </a:p>
      </dgm:t>
    </dgm:pt>
    <dgm:pt modelId="{1672CE29-20E8-43F0-8F36-F2DACC2F2104}" type="sibTrans" cxnId="{40F90E82-0CDB-4D55-B59E-6DA21A6B2C2E}">
      <dgm:prSet/>
      <dgm:spPr/>
      <dgm:t>
        <a:bodyPr/>
        <a:lstStyle/>
        <a:p>
          <a:endParaRPr lang="ru-RU"/>
        </a:p>
      </dgm:t>
    </dgm:pt>
    <dgm:pt modelId="{A1E003EB-A1E1-4FEC-BE17-878ACEE185C8}">
      <dgm:prSet phldrT="[Текст]" custT="1"/>
      <dgm:spPr/>
      <dgm:t>
        <a:bodyPr/>
        <a:lstStyle/>
        <a:p>
          <a:r>
            <a:rPr lang="ru-RU" sz="1400" b="1" dirty="0" smtClean="0"/>
            <a:t>Обмен</a:t>
          </a:r>
          <a:endParaRPr lang="ru-RU" sz="1400" b="1" dirty="0"/>
        </a:p>
      </dgm:t>
    </dgm:pt>
    <dgm:pt modelId="{D40622D1-4A5E-4B9F-9953-3C630364659F}" type="parTrans" cxnId="{6FDEF0AB-196E-4999-99B0-527830F39E87}">
      <dgm:prSet/>
      <dgm:spPr/>
      <dgm:t>
        <a:bodyPr/>
        <a:lstStyle/>
        <a:p>
          <a:endParaRPr lang="ru-RU"/>
        </a:p>
      </dgm:t>
    </dgm:pt>
    <dgm:pt modelId="{1428579F-D6A9-48C0-BE2A-D49DE032A809}" type="sibTrans" cxnId="{6FDEF0AB-196E-4999-99B0-527830F39E87}">
      <dgm:prSet/>
      <dgm:spPr/>
      <dgm:t>
        <a:bodyPr/>
        <a:lstStyle/>
        <a:p>
          <a:endParaRPr lang="ru-RU"/>
        </a:p>
      </dgm:t>
    </dgm:pt>
    <dgm:pt modelId="{354A4415-CFF0-4D93-8340-C83441774B47}">
      <dgm:prSet phldrT="[Текст]" custT="1"/>
      <dgm:spPr/>
      <dgm:t>
        <a:bodyPr/>
        <a:lstStyle/>
        <a:p>
          <a:r>
            <a:rPr lang="ru-RU" sz="1400" b="1" dirty="0" smtClean="0"/>
            <a:t>Сделка</a:t>
          </a:r>
          <a:endParaRPr lang="ru-RU" sz="1400" b="1" dirty="0"/>
        </a:p>
      </dgm:t>
    </dgm:pt>
    <dgm:pt modelId="{E6FFBB9A-3CD9-4D47-B153-97ED24624065}" type="parTrans" cxnId="{89D5EE26-CE0F-403A-A722-E9AF933F8992}">
      <dgm:prSet/>
      <dgm:spPr/>
      <dgm:t>
        <a:bodyPr/>
        <a:lstStyle/>
        <a:p>
          <a:endParaRPr lang="ru-RU"/>
        </a:p>
      </dgm:t>
    </dgm:pt>
    <dgm:pt modelId="{F111BD4E-DD3E-464F-8CC7-C078AE14B003}" type="sibTrans" cxnId="{89D5EE26-CE0F-403A-A722-E9AF933F8992}">
      <dgm:prSet/>
      <dgm:spPr/>
      <dgm:t>
        <a:bodyPr/>
        <a:lstStyle/>
        <a:p>
          <a:endParaRPr lang="ru-RU"/>
        </a:p>
      </dgm:t>
    </dgm:pt>
    <dgm:pt modelId="{BDE9AA7F-F2CB-46F0-8A60-A8B80ED509EF}">
      <dgm:prSet phldrT="[Текст]" custT="1"/>
      <dgm:spPr/>
      <dgm:t>
        <a:bodyPr/>
        <a:lstStyle/>
        <a:p>
          <a:r>
            <a:rPr lang="ru-RU" sz="1400" b="1" dirty="0" smtClean="0"/>
            <a:t>Рынок</a:t>
          </a:r>
          <a:endParaRPr lang="ru-RU" sz="1400" b="1" dirty="0"/>
        </a:p>
      </dgm:t>
    </dgm:pt>
    <dgm:pt modelId="{3D8F64F2-FB01-41FA-B70A-B30E296BCC5F}" type="parTrans" cxnId="{3D6AEDDE-2403-425A-83A2-873EA5B382D3}">
      <dgm:prSet/>
      <dgm:spPr/>
      <dgm:t>
        <a:bodyPr/>
        <a:lstStyle/>
        <a:p>
          <a:endParaRPr lang="ru-RU"/>
        </a:p>
      </dgm:t>
    </dgm:pt>
    <dgm:pt modelId="{CCFEE68C-EAE9-4500-9DC4-1950A138A752}" type="sibTrans" cxnId="{3D6AEDDE-2403-425A-83A2-873EA5B382D3}">
      <dgm:prSet/>
      <dgm:spPr/>
      <dgm:t>
        <a:bodyPr/>
        <a:lstStyle/>
        <a:p>
          <a:endParaRPr lang="ru-RU"/>
        </a:p>
      </dgm:t>
    </dgm:pt>
    <dgm:pt modelId="{6EECA870-D79B-4ADF-B274-1B1A6CE20ADF}">
      <dgm:prSet phldrT="[Текст]" custT="1"/>
      <dgm:spPr/>
      <dgm:t>
        <a:bodyPr/>
        <a:lstStyle/>
        <a:p>
          <a:r>
            <a:rPr lang="ru-RU" sz="1400" b="1" dirty="0" smtClean="0"/>
            <a:t>Марке-тинг</a:t>
          </a:r>
          <a:endParaRPr lang="ru-RU" sz="1400" b="1" dirty="0"/>
        </a:p>
      </dgm:t>
    </dgm:pt>
    <dgm:pt modelId="{959AD358-5281-4CFA-8164-B88F00496627}" type="parTrans" cxnId="{48C410C0-0A22-469D-9F73-E2E1BD74A79D}">
      <dgm:prSet/>
      <dgm:spPr/>
      <dgm:t>
        <a:bodyPr/>
        <a:lstStyle/>
        <a:p>
          <a:endParaRPr lang="ru-RU"/>
        </a:p>
      </dgm:t>
    </dgm:pt>
    <dgm:pt modelId="{6FAFAC3F-DF20-47A2-8B3A-6B20DB2A62BB}" type="sibTrans" cxnId="{48C410C0-0A22-469D-9F73-E2E1BD74A79D}">
      <dgm:prSet/>
      <dgm:spPr/>
      <dgm:t>
        <a:bodyPr/>
        <a:lstStyle/>
        <a:p>
          <a:endParaRPr lang="ru-RU"/>
        </a:p>
      </dgm:t>
    </dgm:pt>
    <dgm:pt modelId="{620D5C3C-F0F1-41A8-8BF7-D74781F30827}" type="pres">
      <dgm:prSet presAssocID="{40EEDFA6-12A2-48DB-86A4-1740739DB865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D864D8F-94A6-41A0-B5D9-32B13E6A697A}" type="pres">
      <dgm:prSet presAssocID="{40EEDFA6-12A2-48DB-86A4-1740739DB865}" presName="arrow" presStyleLbl="bgShp" presStyleIdx="0" presStyleCnt="1"/>
      <dgm:spPr/>
    </dgm:pt>
    <dgm:pt modelId="{2B8EF60C-AEB0-4E89-BC72-93023E1146FF}" type="pres">
      <dgm:prSet presAssocID="{40EEDFA6-12A2-48DB-86A4-1740739DB865}" presName="linearProcess" presStyleCnt="0"/>
      <dgm:spPr/>
    </dgm:pt>
    <dgm:pt modelId="{30D3EB98-5A81-4178-A913-1637DA15FCE3}" type="pres">
      <dgm:prSet presAssocID="{BC93A430-5158-4B43-AF04-820E993A209E}" presName="text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EBE43D-CC56-42DA-AF73-10BD82147A18}" type="pres">
      <dgm:prSet presAssocID="{F193208E-DF32-47E9-97B3-6E2CBB8E2E4E}" presName="sibTrans" presStyleCnt="0"/>
      <dgm:spPr/>
    </dgm:pt>
    <dgm:pt modelId="{2F69B3CB-8365-495A-AFCA-C0AFAD2C2E5E}" type="pres">
      <dgm:prSet presAssocID="{EDDB8395-694C-4FC8-B556-DFB6448F7639}" presName="text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BECA78A-6004-48B7-B5F0-9D022802BE45}" type="pres">
      <dgm:prSet presAssocID="{85B8346E-1D80-47C1-B48E-2EF9B8278C43}" presName="sibTrans" presStyleCnt="0"/>
      <dgm:spPr/>
    </dgm:pt>
    <dgm:pt modelId="{C9B9EB7F-3613-4403-8FD6-BDCD6A97731F}" type="pres">
      <dgm:prSet presAssocID="{FCE70814-510E-451E-91B5-F7F5A57E0792}" presName="text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0251E03-BB7F-47D0-8408-8CFF704C4856}" type="pres">
      <dgm:prSet presAssocID="{F34B4B61-26A9-4450-9F14-F4121A74647B}" presName="sibTrans" presStyleCnt="0"/>
      <dgm:spPr/>
    </dgm:pt>
    <dgm:pt modelId="{1AA0ABD4-2962-4971-BBE1-5BA00FAB4317}" type="pres">
      <dgm:prSet presAssocID="{F6F61EB2-F426-46F5-B60B-E3FDEEAEF1A0}" presName="text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0EA8A3-29E0-4FD8-8DAD-DD2FFFBE2C13}" type="pres">
      <dgm:prSet presAssocID="{7A00DB26-A4C9-4E96-B405-E17EC8D370AD}" presName="sibTrans" presStyleCnt="0"/>
      <dgm:spPr/>
    </dgm:pt>
    <dgm:pt modelId="{3B2E76DD-ED43-4AA4-A835-2995C160A471}" type="pres">
      <dgm:prSet presAssocID="{5A57250F-E0F9-44A8-B927-9506E52431B0}" presName="text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E65343-CF63-40A9-9EA5-133C387C8EEB}" type="pres">
      <dgm:prSet presAssocID="{1672CE29-20E8-43F0-8F36-F2DACC2F2104}" presName="sibTrans" presStyleCnt="0"/>
      <dgm:spPr/>
    </dgm:pt>
    <dgm:pt modelId="{70049085-628C-4713-A344-98575A895735}" type="pres">
      <dgm:prSet presAssocID="{A1E003EB-A1E1-4FEC-BE17-878ACEE185C8}" presName="text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F257DA-8743-4D6D-8319-29323F9262E5}" type="pres">
      <dgm:prSet presAssocID="{1428579F-D6A9-48C0-BE2A-D49DE032A809}" presName="sibTrans" presStyleCnt="0"/>
      <dgm:spPr/>
    </dgm:pt>
    <dgm:pt modelId="{7729C558-16F0-45F9-82B0-93338BC6FCF4}" type="pres">
      <dgm:prSet presAssocID="{354A4415-CFF0-4D93-8340-C83441774B47}" presName="text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FD9AD9-8670-451B-824D-9111B74C5904}" type="pres">
      <dgm:prSet presAssocID="{F111BD4E-DD3E-464F-8CC7-C078AE14B003}" presName="sibTrans" presStyleCnt="0"/>
      <dgm:spPr/>
    </dgm:pt>
    <dgm:pt modelId="{37A060BC-8271-4FB7-8F46-BB76BFE987F9}" type="pres">
      <dgm:prSet presAssocID="{BDE9AA7F-F2CB-46F0-8A60-A8B80ED509EF}" presName="text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3E620E-D1B9-4A40-A754-E9D2A399B1B1}" type="pres">
      <dgm:prSet presAssocID="{CCFEE68C-EAE9-4500-9DC4-1950A138A752}" presName="sibTrans" presStyleCnt="0"/>
      <dgm:spPr/>
    </dgm:pt>
    <dgm:pt modelId="{9E6A8764-793C-4418-AC33-F146E09D035D}" type="pres">
      <dgm:prSet presAssocID="{6EECA870-D79B-4ADF-B274-1B1A6CE20ADF}" presName="text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E1A9DE1-D140-48D0-8CBD-0587131DA922}" type="presOf" srcId="{354A4415-CFF0-4D93-8340-C83441774B47}" destId="{7729C558-16F0-45F9-82B0-93338BC6FCF4}" srcOrd="0" destOrd="0" presId="urn:microsoft.com/office/officeart/2005/8/layout/hProcess9"/>
    <dgm:cxn modelId="{2AB67BF0-D651-4B11-B95F-B88A52AE93A2}" srcId="{40EEDFA6-12A2-48DB-86A4-1740739DB865}" destId="{FCE70814-510E-451E-91B5-F7F5A57E0792}" srcOrd="2" destOrd="0" parTransId="{DE382E6F-2DCD-42BE-A418-13095F045439}" sibTransId="{F34B4B61-26A9-4450-9F14-F4121A74647B}"/>
    <dgm:cxn modelId="{279340EE-E957-4EF3-A32F-034530E19FEE}" srcId="{40EEDFA6-12A2-48DB-86A4-1740739DB865}" destId="{F6F61EB2-F426-46F5-B60B-E3FDEEAEF1A0}" srcOrd="3" destOrd="0" parTransId="{711EFAA2-C666-4F77-8252-D74F73560684}" sibTransId="{7A00DB26-A4C9-4E96-B405-E17EC8D370AD}"/>
    <dgm:cxn modelId="{97CEDDCC-B488-4C10-9685-A32E94393DBB}" srcId="{40EEDFA6-12A2-48DB-86A4-1740739DB865}" destId="{BC93A430-5158-4B43-AF04-820E993A209E}" srcOrd="0" destOrd="0" parTransId="{E42158A4-63E5-4F5E-A857-CADB24E16DDB}" sibTransId="{F193208E-DF32-47E9-97B3-6E2CBB8E2E4E}"/>
    <dgm:cxn modelId="{2B18FE7D-2797-473D-8410-BDCA4EC049A6}" type="presOf" srcId="{BDE9AA7F-F2CB-46F0-8A60-A8B80ED509EF}" destId="{37A060BC-8271-4FB7-8F46-BB76BFE987F9}" srcOrd="0" destOrd="0" presId="urn:microsoft.com/office/officeart/2005/8/layout/hProcess9"/>
    <dgm:cxn modelId="{26CA1450-54D1-4F60-800C-AE120600B134}" type="presOf" srcId="{40EEDFA6-12A2-48DB-86A4-1740739DB865}" destId="{620D5C3C-F0F1-41A8-8BF7-D74781F30827}" srcOrd="0" destOrd="0" presId="urn:microsoft.com/office/officeart/2005/8/layout/hProcess9"/>
    <dgm:cxn modelId="{0CDDD4A3-02BE-4A51-8275-51DC8836E33B}" type="presOf" srcId="{BC93A430-5158-4B43-AF04-820E993A209E}" destId="{30D3EB98-5A81-4178-A913-1637DA15FCE3}" srcOrd="0" destOrd="0" presId="urn:microsoft.com/office/officeart/2005/8/layout/hProcess9"/>
    <dgm:cxn modelId="{F678DAE4-E6AB-48AE-BA24-688CC661FA5B}" type="presOf" srcId="{6EECA870-D79B-4ADF-B274-1B1A6CE20ADF}" destId="{9E6A8764-793C-4418-AC33-F146E09D035D}" srcOrd="0" destOrd="0" presId="urn:microsoft.com/office/officeart/2005/8/layout/hProcess9"/>
    <dgm:cxn modelId="{BB7E2395-184F-4469-819E-CD3235721A29}" type="presOf" srcId="{A1E003EB-A1E1-4FEC-BE17-878ACEE185C8}" destId="{70049085-628C-4713-A344-98575A895735}" srcOrd="0" destOrd="0" presId="urn:microsoft.com/office/officeart/2005/8/layout/hProcess9"/>
    <dgm:cxn modelId="{6FDEF0AB-196E-4999-99B0-527830F39E87}" srcId="{40EEDFA6-12A2-48DB-86A4-1740739DB865}" destId="{A1E003EB-A1E1-4FEC-BE17-878ACEE185C8}" srcOrd="5" destOrd="0" parTransId="{D40622D1-4A5E-4B9F-9953-3C630364659F}" sibTransId="{1428579F-D6A9-48C0-BE2A-D49DE032A809}"/>
    <dgm:cxn modelId="{07F68A2F-DD39-418E-96DC-54BF7ABBD5C2}" type="presOf" srcId="{FCE70814-510E-451E-91B5-F7F5A57E0792}" destId="{C9B9EB7F-3613-4403-8FD6-BDCD6A97731F}" srcOrd="0" destOrd="0" presId="urn:microsoft.com/office/officeart/2005/8/layout/hProcess9"/>
    <dgm:cxn modelId="{3D6AEDDE-2403-425A-83A2-873EA5B382D3}" srcId="{40EEDFA6-12A2-48DB-86A4-1740739DB865}" destId="{BDE9AA7F-F2CB-46F0-8A60-A8B80ED509EF}" srcOrd="7" destOrd="0" parTransId="{3D8F64F2-FB01-41FA-B70A-B30E296BCC5F}" sibTransId="{CCFEE68C-EAE9-4500-9DC4-1950A138A752}"/>
    <dgm:cxn modelId="{48C410C0-0A22-469D-9F73-E2E1BD74A79D}" srcId="{40EEDFA6-12A2-48DB-86A4-1740739DB865}" destId="{6EECA870-D79B-4ADF-B274-1B1A6CE20ADF}" srcOrd="8" destOrd="0" parTransId="{959AD358-5281-4CFA-8164-B88F00496627}" sibTransId="{6FAFAC3F-DF20-47A2-8B3A-6B20DB2A62BB}"/>
    <dgm:cxn modelId="{012F0B2B-DC85-4163-B827-1E418B01D48F}" type="presOf" srcId="{5A57250F-E0F9-44A8-B927-9506E52431B0}" destId="{3B2E76DD-ED43-4AA4-A835-2995C160A471}" srcOrd="0" destOrd="0" presId="urn:microsoft.com/office/officeart/2005/8/layout/hProcess9"/>
    <dgm:cxn modelId="{13EEF92E-E4D0-41C2-95F4-89207483A143}" srcId="{40EEDFA6-12A2-48DB-86A4-1740739DB865}" destId="{EDDB8395-694C-4FC8-B556-DFB6448F7639}" srcOrd="1" destOrd="0" parTransId="{B1F62182-C80B-4ED0-816C-DBBF8F4A38FA}" sibTransId="{85B8346E-1D80-47C1-B48E-2EF9B8278C43}"/>
    <dgm:cxn modelId="{53407690-DD14-4B16-94F8-566620DA3DA8}" type="presOf" srcId="{F6F61EB2-F426-46F5-B60B-E3FDEEAEF1A0}" destId="{1AA0ABD4-2962-4971-BBE1-5BA00FAB4317}" srcOrd="0" destOrd="0" presId="urn:microsoft.com/office/officeart/2005/8/layout/hProcess9"/>
    <dgm:cxn modelId="{C46912EF-C3EB-4EC4-A9D1-38B503FF3987}" type="presOf" srcId="{EDDB8395-694C-4FC8-B556-DFB6448F7639}" destId="{2F69B3CB-8365-495A-AFCA-C0AFAD2C2E5E}" srcOrd="0" destOrd="0" presId="urn:microsoft.com/office/officeart/2005/8/layout/hProcess9"/>
    <dgm:cxn modelId="{40F90E82-0CDB-4D55-B59E-6DA21A6B2C2E}" srcId="{40EEDFA6-12A2-48DB-86A4-1740739DB865}" destId="{5A57250F-E0F9-44A8-B927-9506E52431B0}" srcOrd="4" destOrd="0" parTransId="{BD85DD47-76D0-4218-AB50-7B98521ABD52}" sibTransId="{1672CE29-20E8-43F0-8F36-F2DACC2F2104}"/>
    <dgm:cxn modelId="{89D5EE26-CE0F-403A-A722-E9AF933F8992}" srcId="{40EEDFA6-12A2-48DB-86A4-1740739DB865}" destId="{354A4415-CFF0-4D93-8340-C83441774B47}" srcOrd="6" destOrd="0" parTransId="{E6FFBB9A-3CD9-4D47-B153-97ED24624065}" sibTransId="{F111BD4E-DD3E-464F-8CC7-C078AE14B003}"/>
    <dgm:cxn modelId="{E3B60D15-CF94-4ACA-A6A4-071FCC0DC9FC}" type="presParOf" srcId="{620D5C3C-F0F1-41A8-8BF7-D74781F30827}" destId="{CD864D8F-94A6-41A0-B5D9-32B13E6A697A}" srcOrd="0" destOrd="0" presId="urn:microsoft.com/office/officeart/2005/8/layout/hProcess9"/>
    <dgm:cxn modelId="{B53ECB99-445E-4D82-90F4-90E4BE27FD71}" type="presParOf" srcId="{620D5C3C-F0F1-41A8-8BF7-D74781F30827}" destId="{2B8EF60C-AEB0-4E89-BC72-93023E1146FF}" srcOrd="1" destOrd="0" presId="urn:microsoft.com/office/officeart/2005/8/layout/hProcess9"/>
    <dgm:cxn modelId="{50275DDB-E357-4AB0-875F-FF81979A4200}" type="presParOf" srcId="{2B8EF60C-AEB0-4E89-BC72-93023E1146FF}" destId="{30D3EB98-5A81-4178-A913-1637DA15FCE3}" srcOrd="0" destOrd="0" presId="urn:microsoft.com/office/officeart/2005/8/layout/hProcess9"/>
    <dgm:cxn modelId="{F63AC75D-07D5-481F-986C-DB6CDA50BF85}" type="presParOf" srcId="{2B8EF60C-AEB0-4E89-BC72-93023E1146FF}" destId="{5BEBE43D-CC56-42DA-AF73-10BD82147A18}" srcOrd="1" destOrd="0" presId="urn:microsoft.com/office/officeart/2005/8/layout/hProcess9"/>
    <dgm:cxn modelId="{18142532-1FE3-4CA7-8FB9-F9FC1F92B481}" type="presParOf" srcId="{2B8EF60C-AEB0-4E89-BC72-93023E1146FF}" destId="{2F69B3CB-8365-495A-AFCA-C0AFAD2C2E5E}" srcOrd="2" destOrd="0" presId="urn:microsoft.com/office/officeart/2005/8/layout/hProcess9"/>
    <dgm:cxn modelId="{14D47C75-3FF2-4FE4-B84A-EE8EA5DE4539}" type="presParOf" srcId="{2B8EF60C-AEB0-4E89-BC72-93023E1146FF}" destId="{FBECA78A-6004-48B7-B5F0-9D022802BE45}" srcOrd="3" destOrd="0" presId="urn:microsoft.com/office/officeart/2005/8/layout/hProcess9"/>
    <dgm:cxn modelId="{68BC7706-D84B-472A-9227-A30C6D294436}" type="presParOf" srcId="{2B8EF60C-AEB0-4E89-BC72-93023E1146FF}" destId="{C9B9EB7F-3613-4403-8FD6-BDCD6A97731F}" srcOrd="4" destOrd="0" presId="urn:microsoft.com/office/officeart/2005/8/layout/hProcess9"/>
    <dgm:cxn modelId="{E22EDFE2-9669-4CDC-9166-7B3AF69A9CE3}" type="presParOf" srcId="{2B8EF60C-AEB0-4E89-BC72-93023E1146FF}" destId="{B0251E03-BB7F-47D0-8408-8CFF704C4856}" srcOrd="5" destOrd="0" presId="urn:microsoft.com/office/officeart/2005/8/layout/hProcess9"/>
    <dgm:cxn modelId="{AD770E06-A371-4422-9F8B-B4B35DEA7E33}" type="presParOf" srcId="{2B8EF60C-AEB0-4E89-BC72-93023E1146FF}" destId="{1AA0ABD4-2962-4971-BBE1-5BA00FAB4317}" srcOrd="6" destOrd="0" presId="urn:microsoft.com/office/officeart/2005/8/layout/hProcess9"/>
    <dgm:cxn modelId="{D2252104-88B7-4D83-AD36-F553DBB592AB}" type="presParOf" srcId="{2B8EF60C-AEB0-4E89-BC72-93023E1146FF}" destId="{290EA8A3-29E0-4FD8-8DAD-DD2FFFBE2C13}" srcOrd="7" destOrd="0" presId="urn:microsoft.com/office/officeart/2005/8/layout/hProcess9"/>
    <dgm:cxn modelId="{E1CA7C6C-5714-4C7D-ADF5-DC456DD8A5AA}" type="presParOf" srcId="{2B8EF60C-AEB0-4E89-BC72-93023E1146FF}" destId="{3B2E76DD-ED43-4AA4-A835-2995C160A471}" srcOrd="8" destOrd="0" presId="urn:microsoft.com/office/officeart/2005/8/layout/hProcess9"/>
    <dgm:cxn modelId="{871389D2-91C6-4177-B54E-0E8DA9C9FB5B}" type="presParOf" srcId="{2B8EF60C-AEB0-4E89-BC72-93023E1146FF}" destId="{C5E65343-CF63-40A9-9EA5-133C387C8EEB}" srcOrd="9" destOrd="0" presId="urn:microsoft.com/office/officeart/2005/8/layout/hProcess9"/>
    <dgm:cxn modelId="{2FBB4522-8303-41AA-BB97-214210AA953E}" type="presParOf" srcId="{2B8EF60C-AEB0-4E89-BC72-93023E1146FF}" destId="{70049085-628C-4713-A344-98575A895735}" srcOrd="10" destOrd="0" presId="urn:microsoft.com/office/officeart/2005/8/layout/hProcess9"/>
    <dgm:cxn modelId="{961B7BE6-0254-433F-B6A8-D295071CD7BA}" type="presParOf" srcId="{2B8EF60C-AEB0-4E89-BC72-93023E1146FF}" destId="{53F257DA-8743-4D6D-8319-29323F9262E5}" srcOrd="11" destOrd="0" presId="urn:microsoft.com/office/officeart/2005/8/layout/hProcess9"/>
    <dgm:cxn modelId="{64B31AB2-381E-45A2-BBD1-CE5D38EDCB5C}" type="presParOf" srcId="{2B8EF60C-AEB0-4E89-BC72-93023E1146FF}" destId="{7729C558-16F0-45F9-82B0-93338BC6FCF4}" srcOrd="12" destOrd="0" presId="urn:microsoft.com/office/officeart/2005/8/layout/hProcess9"/>
    <dgm:cxn modelId="{224C2D68-0304-4170-9D44-7D224CEB6DEE}" type="presParOf" srcId="{2B8EF60C-AEB0-4E89-BC72-93023E1146FF}" destId="{CCFD9AD9-8670-451B-824D-9111B74C5904}" srcOrd="13" destOrd="0" presId="urn:microsoft.com/office/officeart/2005/8/layout/hProcess9"/>
    <dgm:cxn modelId="{C7A7E3A7-E587-4350-A5B3-B1E66F10C57E}" type="presParOf" srcId="{2B8EF60C-AEB0-4E89-BC72-93023E1146FF}" destId="{37A060BC-8271-4FB7-8F46-BB76BFE987F9}" srcOrd="14" destOrd="0" presId="urn:microsoft.com/office/officeart/2005/8/layout/hProcess9"/>
    <dgm:cxn modelId="{AB252F96-9A48-4705-AAF2-AE0725E11FFD}" type="presParOf" srcId="{2B8EF60C-AEB0-4E89-BC72-93023E1146FF}" destId="{793E620E-D1B9-4A40-A754-E9D2A399B1B1}" srcOrd="15" destOrd="0" presId="urn:microsoft.com/office/officeart/2005/8/layout/hProcess9"/>
    <dgm:cxn modelId="{8EA2CEE4-0B41-4318-8FF3-2B60D9C8678B}" type="presParOf" srcId="{2B8EF60C-AEB0-4E89-BC72-93023E1146FF}" destId="{9E6A8764-793C-4418-AC33-F146E09D035D}" srcOrd="1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E882D29-798C-4AF9-9DB2-B9CFC279ED66}" type="doc">
      <dgm:prSet loTypeId="urn:microsoft.com/office/officeart/2005/8/layout/radial5" loCatId="cycle" qsTypeId="urn:microsoft.com/office/officeart/2005/8/quickstyle/3d2" qsCatId="3D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5F72AFFF-AF0B-4D11-AA3B-F470A7638BE6}">
      <dgm:prSet phldrT="[Текст]" custT="1"/>
      <dgm:spPr/>
      <dgm:t>
        <a:bodyPr/>
        <a:lstStyle/>
        <a:p>
          <a:r>
            <a:rPr lang="ru-RU" sz="1400" b="1" dirty="0" smtClean="0"/>
            <a:t>цели маркетинга</a:t>
          </a:r>
          <a:endParaRPr lang="ru-RU" sz="1400" b="1" dirty="0"/>
        </a:p>
      </dgm:t>
    </dgm:pt>
    <dgm:pt modelId="{3E1F44B6-B403-429B-BF1B-3B3A96D1DC7B}" type="parTrans" cxnId="{025A6125-D3C7-40E1-AA3B-4911D5279403}">
      <dgm:prSet/>
      <dgm:spPr/>
      <dgm:t>
        <a:bodyPr/>
        <a:lstStyle/>
        <a:p>
          <a:endParaRPr lang="ru-RU"/>
        </a:p>
      </dgm:t>
    </dgm:pt>
    <dgm:pt modelId="{4F95172C-ADD2-46C1-9666-A1B29A9CB64C}" type="sibTrans" cxnId="{025A6125-D3C7-40E1-AA3B-4911D5279403}">
      <dgm:prSet/>
      <dgm:spPr/>
      <dgm:t>
        <a:bodyPr/>
        <a:lstStyle/>
        <a:p>
          <a:endParaRPr lang="ru-RU"/>
        </a:p>
      </dgm:t>
    </dgm:pt>
    <dgm:pt modelId="{53F3A098-B053-4E67-86A5-A55E86FB2E4D}">
      <dgm:prSet phldrT="[Текст]" custT="1"/>
      <dgm:spPr/>
      <dgm:t>
        <a:bodyPr/>
        <a:lstStyle/>
        <a:p>
          <a:r>
            <a:rPr lang="ru-RU" sz="1600" b="1" dirty="0" smtClean="0"/>
            <a:t>Максимизация потребления</a:t>
          </a:r>
          <a:endParaRPr lang="ru-RU" sz="1600" b="1" dirty="0"/>
        </a:p>
      </dgm:t>
    </dgm:pt>
    <dgm:pt modelId="{3F49EDE9-3AB4-43C8-ABB6-2AC42009A88D}" type="parTrans" cxnId="{605686D4-1690-4629-980A-7E6E8B783A84}">
      <dgm:prSet/>
      <dgm:spPr/>
      <dgm:t>
        <a:bodyPr/>
        <a:lstStyle/>
        <a:p>
          <a:endParaRPr lang="ru-RU"/>
        </a:p>
      </dgm:t>
    </dgm:pt>
    <dgm:pt modelId="{C03160BA-6DF2-411B-A9CD-2903C306099D}" type="sibTrans" cxnId="{605686D4-1690-4629-980A-7E6E8B783A84}">
      <dgm:prSet/>
      <dgm:spPr/>
      <dgm:t>
        <a:bodyPr/>
        <a:lstStyle/>
        <a:p>
          <a:endParaRPr lang="ru-RU"/>
        </a:p>
      </dgm:t>
    </dgm:pt>
    <dgm:pt modelId="{20BE6D9A-A8D8-4F39-A2B7-E57A16FBB2A3}">
      <dgm:prSet phldrT="[Текст]" custT="1"/>
      <dgm:spPr/>
      <dgm:t>
        <a:bodyPr/>
        <a:lstStyle/>
        <a:p>
          <a:r>
            <a:rPr lang="ru-RU" sz="1600" b="1" dirty="0" smtClean="0"/>
            <a:t>Максимизация степени удовлетворения потребителя</a:t>
          </a:r>
          <a:endParaRPr lang="ru-RU" sz="1600" b="1" dirty="0"/>
        </a:p>
      </dgm:t>
    </dgm:pt>
    <dgm:pt modelId="{B24D3BE3-D0EC-4A15-B6B7-5FE5BB4FA329}" type="parTrans" cxnId="{15111050-4F2D-4FAD-BD95-A0F588802A37}">
      <dgm:prSet/>
      <dgm:spPr/>
      <dgm:t>
        <a:bodyPr/>
        <a:lstStyle/>
        <a:p>
          <a:endParaRPr lang="ru-RU"/>
        </a:p>
      </dgm:t>
    </dgm:pt>
    <dgm:pt modelId="{84155ED7-79B3-4092-81A8-29DB0DB104D8}" type="sibTrans" cxnId="{15111050-4F2D-4FAD-BD95-A0F588802A37}">
      <dgm:prSet/>
      <dgm:spPr/>
      <dgm:t>
        <a:bodyPr/>
        <a:lstStyle/>
        <a:p>
          <a:endParaRPr lang="ru-RU"/>
        </a:p>
      </dgm:t>
    </dgm:pt>
    <dgm:pt modelId="{C2F5E8FE-9DCD-42A2-9C0B-82AAF9610C06}">
      <dgm:prSet phldrT="[Текст]" custT="1"/>
      <dgm:spPr/>
      <dgm:t>
        <a:bodyPr/>
        <a:lstStyle/>
        <a:p>
          <a:r>
            <a:rPr lang="ru-RU" sz="1600" b="1" dirty="0" smtClean="0"/>
            <a:t>Максимизация выбора потребителя</a:t>
          </a:r>
          <a:endParaRPr lang="ru-RU" sz="1600" b="1" dirty="0"/>
        </a:p>
      </dgm:t>
    </dgm:pt>
    <dgm:pt modelId="{CD1374AB-1CCC-4A21-A20F-FFBB4430A93C}" type="parTrans" cxnId="{EC60C917-8B0E-4D1C-98FC-4EFA24506761}">
      <dgm:prSet/>
      <dgm:spPr/>
      <dgm:t>
        <a:bodyPr/>
        <a:lstStyle/>
        <a:p>
          <a:endParaRPr lang="ru-RU"/>
        </a:p>
      </dgm:t>
    </dgm:pt>
    <dgm:pt modelId="{F120ADFF-6C11-49EC-BCD1-B27412CFF761}" type="sibTrans" cxnId="{EC60C917-8B0E-4D1C-98FC-4EFA24506761}">
      <dgm:prSet/>
      <dgm:spPr/>
      <dgm:t>
        <a:bodyPr/>
        <a:lstStyle/>
        <a:p>
          <a:endParaRPr lang="ru-RU"/>
        </a:p>
      </dgm:t>
    </dgm:pt>
    <dgm:pt modelId="{7C016F13-66A5-409C-A80B-D82B59B03434}">
      <dgm:prSet phldrT="[Текст]" custT="1"/>
      <dgm:spPr/>
      <dgm:t>
        <a:bodyPr/>
        <a:lstStyle/>
        <a:p>
          <a:r>
            <a:rPr lang="ru-RU" sz="1600" b="1" dirty="0" smtClean="0"/>
            <a:t>Максимизация качества жизни потребителя</a:t>
          </a:r>
          <a:endParaRPr lang="ru-RU" sz="1600" b="1" dirty="0"/>
        </a:p>
      </dgm:t>
    </dgm:pt>
    <dgm:pt modelId="{2A9F1E2A-34FD-49D5-8A77-3B9FA5E7E7DE}" type="parTrans" cxnId="{E2992F89-F6A2-4FD4-AC93-B34A81103A69}">
      <dgm:prSet/>
      <dgm:spPr/>
      <dgm:t>
        <a:bodyPr/>
        <a:lstStyle/>
        <a:p>
          <a:endParaRPr lang="ru-RU"/>
        </a:p>
      </dgm:t>
    </dgm:pt>
    <dgm:pt modelId="{A4D70AE0-09C5-4CDB-A78B-4CD1BA271361}" type="sibTrans" cxnId="{E2992F89-F6A2-4FD4-AC93-B34A81103A69}">
      <dgm:prSet/>
      <dgm:spPr/>
      <dgm:t>
        <a:bodyPr/>
        <a:lstStyle/>
        <a:p>
          <a:endParaRPr lang="ru-RU"/>
        </a:p>
      </dgm:t>
    </dgm:pt>
    <dgm:pt modelId="{E32CC1C6-0CB2-4E9F-B9A6-A0DE025FB69F}" type="pres">
      <dgm:prSet presAssocID="{1E882D29-798C-4AF9-9DB2-B9CFC279ED66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EC284EC-288A-4EAD-BBBA-CBE75FA919CF}" type="pres">
      <dgm:prSet presAssocID="{5F72AFFF-AF0B-4D11-AA3B-F470A7638BE6}" presName="centerShape" presStyleLbl="node0" presStyleIdx="0" presStyleCnt="1" custScaleX="115315" custScaleY="137070"/>
      <dgm:spPr/>
      <dgm:t>
        <a:bodyPr/>
        <a:lstStyle/>
        <a:p>
          <a:endParaRPr lang="ru-RU"/>
        </a:p>
      </dgm:t>
    </dgm:pt>
    <dgm:pt modelId="{D540A194-F30F-4118-A4CD-36FB5B71BA0A}" type="pres">
      <dgm:prSet presAssocID="{3F49EDE9-3AB4-43C8-ABB6-2AC42009A88D}" presName="parTrans" presStyleLbl="sibTrans2D1" presStyleIdx="0" presStyleCnt="4"/>
      <dgm:spPr/>
      <dgm:t>
        <a:bodyPr/>
        <a:lstStyle/>
        <a:p>
          <a:endParaRPr lang="ru-RU"/>
        </a:p>
      </dgm:t>
    </dgm:pt>
    <dgm:pt modelId="{CA319E21-86A7-49BE-B389-4C3CB5B320C8}" type="pres">
      <dgm:prSet presAssocID="{3F49EDE9-3AB4-43C8-ABB6-2AC42009A88D}" presName="connectorText" presStyleLbl="sibTrans2D1" presStyleIdx="0" presStyleCnt="4"/>
      <dgm:spPr/>
      <dgm:t>
        <a:bodyPr/>
        <a:lstStyle/>
        <a:p>
          <a:endParaRPr lang="ru-RU"/>
        </a:p>
      </dgm:t>
    </dgm:pt>
    <dgm:pt modelId="{0793B7E7-1464-4A7B-AC4F-F0C735C7F9F9}" type="pres">
      <dgm:prSet presAssocID="{53F3A098-B053-4E67-86A5-A55E86FB2E4D}" presName="node" presStyleLbl="node1" presStyleIdx="0" presStyleCnt="4" custScaleX="181275" custScaleY="1755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5CCFF1-DC40-47DA-A6AF-AB365E8068C9}" type="pres">
      <dgm:prSet presAssocID="{B24D3BE3-D0EC-4A15-B6B7-5FE5BB4FA329}" presName="parTrans" presStyleLbl="sibTrans2D1" presStyleIdx="1" presStyleCnt="4"/>
      <dgm:spPr/>
      <dgm:t>
        <a:bodyPr/>
        <a:lstStyle/>
        <a:p>
          <a:endParaRPr lang="ru-RU"/>
        </a:p>
      </dgm:t>
    </dgm:pt>
    <dgm:pt modelId="{844BD611-09BA-4A53-B158-A8D3FF88E348}" type="pres">
      <dgm:prSet presAssocID="{B24D3BE3-D0EC-4A15-B6B7-5FE5BB4FA329}" presName="connectorText" presStyleLbl="sibTrans2D1" presStyleIdx="1" presStyleCnt="4"/>
      <dgm:spPr/>
      <dgm:t>
        <a:bodyPr/>
        <a:lstStyle/>
        <a:p>
          <a:endParaRPr lang="ru-RU"/>
        </a:p>
      </dgm:t>
    </dgm:pt>
    <dgm:pt modelId="{5D247996-137B-4243-B0B1-ABDEEACB93EC}" type="pres">
      <dgm:prSet presAssocID="{20BE6D9A-A8D8-4F39-A2B7-E57A16FBB2A3}" presName="node" presStyleLbl="node1" presStyleIdx="1" presStyleCnt="4" custScaleX="181275" custScaleY="1755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3E11536-5C42-4A77-A89E-78CC9283194D}" type="pres">
      <dgm:prSet presAssocID="{CD1374AB-1CCC-4A21-A20F-FFBB4430A93C}" presName="parTrans" presStyleLbl="sibTrans2D1" presStyleIdx="2" presStyleCnt="4"/>
      <dgm:spPr/>
      <dgm:t>
        <a:bodyPr/>
        <a:lstStyle/>
        <a:p>
          <a:endParaRPr lang="ru-RU"/>
        </a:p>
      </dgm:t>
    </dgm:pt>
    <dgm:pt modelId="{F99F4B21-2EB6-44B8-B3EE-40CEDB3771D6}" type="pres">
      <dgm:prSet presAssocID="{CD1374AB-1CCC-4A21-A20F-FFBB4430A93C}" presName="connectorText" presStyleLbl="sibTrans2D1" presStyleIdx="2" presStyleCnt="4"/>
      <dgm:spPr/>
      <dgm:t>
        <a:bodyPr/>
        <a:lstStyle/>
        <a:p>
          <a:endParaRPr lang="ru-RU"/>
        </a:p>
      </dgm:t>
    </dgm:pt>
    <dgm:pt modelId="{C80F5D40-C9BC-41BF-89FE-A4609BC1D543}" type="pres">
      <dgm:prSet presAssocID="{C2F5E8FE-9DCD-42A2-9C0B-82AAF9610C06}" presName="node" presStyleLbl="node1" presStyleIdx="2" presStyleCnt="4" custScaleX="181275" custScaleY="1755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F48D30D-F71A-4ACA-91F4-48A344ACFE1D}" type="pres">
      <dgm:prSet presAssocID="{2A9F1E2A-34FD-49D5-8A77-3B9FA5E7E7DE}" presName="parTrans" presStyleLbl="sibTrans2D1" presStyleIdx="3" presStyleCnt="4"/>
      <dgm:spPr/>
      <dgm:t>
        <a:bodyPr/>
        <a:lstStyle/>
        <a:p>
          <a:endParaRPr lang="ru-RU"/>
        </a:p>
      </dgm:t>
    </dgm:pt>
    <dgm:pt modelId="{65A2DC86-0747-4DDA-9CB4-FED3544B3D67}" type="pres">
      <dgm:prSet presAssocID="{2A9F1E2A-34FD-49D5-8A77-3B9FA5E7E7DE}" presName="connectorText" presStyleLbl="sibTrans2D1" presStyleIdx="3" presStyleCnt="4"/>
      <dgm:spPr/>
      <dgm:t>
        <a:bodyPr/>
        <a:lstStyle/>
        <a:p>
          <a:endParaRPr lang="ru-RU"/>
        </a:p>
      </dgm:t>
    </dgm:pt>
    <dgm:pt modelId="{86796FC1-FB0F-49AF-8A53-CFDD57DA129B}" type="pres">
      <dgm:prSet presAssocID="{7C016F13-66A5-409C-A80B-D82B59B03434}" presName="node" presStyleLbl="node1" presStyleIdx="3" presStyleCnt="4" custScaleX="181275" custScaleY="1755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FFBF916-B579-44A8-926E-5D86D23047FF}" type="presOf" srcId="{1E882D29-798C-4AF9-9DB2-B9CFC279ED66}" destId="{E32CC1C6-0CB2-4E9F-B9A6-A0DE025FB69F}" srcOrd="0" destOrd="0" presId="urn:microsoft.com/office/officeart/2005/8/layout/radial5"/>
    <dgm:cxn modelId="{605686D4-1690-4629-980A-7E6E8B783A84}" srcId="{5F72AFFF-AF0B-4D11-AA3B-F470A7638BE6}" destId="{53F3A098-B053-4E67-86A5-A55E86FB2E4D}" srcOrd="0" destOrd="0" parTransId="{3F49EDE9-3AB4-43C8-ABB6-2AC42009A88D}" sibTransId="{C03160BA-6DF2-411B-A9CD-2903C306099D}"/>
    <dgm:cxn modelId="{A3CDB6D1-C36E-4BF6-BE71-1781D5277BD9}" type="presOf" srcId="{3F49EDE9-3AB4-43C8-ABB6-2AC42009A88D}" destId="{D540A194-F30F-4118-A4CD-36FB5B71BA0A}" srcOrd="0" destOrd="0" presId="urn:microsoft.com/office/officeart/2005/8/layout/radial5"/>
    <dgm:cxn modelId="{160E7FB6-C579-4A7B-8202-7756CEB9CA87}" type="presOf" srcId="{3F49EDE9-3AB4-43C8-ABB6-2AC42009A88D}" destId="{CA319E21-86A7-49BE-B389-4C3CB5B320C8}" srcOrd="1" destOrd="0" presId="urn:microsoft.com/office/officeart/2005/8/layout/radial5"/>
    <dgm:cxn modelId="{E2992F89-F6A2-4FD4-AC93-B34A81103A69}" srcId="{5F72AFFF-AF0B-4D11-AA3B-F470A7638BE6}" destId="{7C016F13-66A5-409C-A80B-D82B59B03434}" srcOrd="3" destOrd="0" parTransId="{2A9F1E2A-34FD-49D5-8A77-3B9FA5E7E7DE}" sibTransId="{A4D70AE0-09C5-4CDB-A78B-4CD1BA271361}"/>
    <dgm:cxn modelId="{98A09B9F-9618-4F73-9065-AE276EFBBB58}" type="presOf" srcId="{C2F5E8FE-9DCD-42A2-9C0B-82AAF9610C06}" destId="{C80F5D40-C9BC-41BF-89FE-A4609BC1D543}" srcOrd="0" destOrd="0" presId="urn:microsoft.com/office/officeart/2005/8/layout/radial5"/>
    <dgm:cxn modelId="{9D3FE498-F4F6-494E-A90E-E1748AE06FB3}" type="presOf" srcId="{53F3A098-B053-4E67-86A5-A55E86FB2E4D}" destId="{0793B7E7-1464-4A7B-AC4F-F0C735C7F9F9}" srcOrd="0" destOrd="0" presId="urn:microsoft.com/office/officeart/2005/8/layout/radial5"/>
    <dgm:cxn modelId="{2F39FA79-8AC4-464B-8EE7-277024C45974}" type="presOf" srcId="{7C016F13-66A5-409C-A80B-D82B59B03434}" destId="{86796FC1-FB0F-49AF-8A53-CFDD57DA129B}" srcOrd="0" destOrd="0" presId="urn:microsoft.com/office/officeart/2005/8/layout/radial5"/>
    <dgm:cxn modelId="{2F8E0D8D-0180-4D1C-8FF8-2213E800B0DD}" type="presOf" srcId="{2A9F1E2A-34FD-49D5-8A77-3B9FA5E7E7DE}" destId="{65A2DC86-0747-4DDA-9CB4-FED3544B3D67}" srcOrd="1" destOrd="0" presId="urn:microsoft.com/office/officeart/2005/8/layout/radial5"/>
    <dgm:cxn modelId="{02AE157C-E499-4909-AFE3-DACEA0AD7029}" type="presOf" srcId="{5F72AFFF-AF0B-4D11-AA3B-F470A7638BE6}" destId="{1EC284EC-288A-4EAD-BBBA-CBE75FA919CF}" srcOrd="0" destOrd="0" presId="urn:microsoft.com/office/officeart/2005/8/layout/radial5"/>
    <dgm:cxn modelId="{15111050-4F2D-4FAD-BD95-A0F588802A37}" srcId="{5F72AFFF-AF0B-4D11-AA3B-F470A7638BE6}" destId="{20BE6D9A-A8D8-4F39-A2B7-E57A16FBB2A3}" srcOrd="1" destOrd="0" parTransId="{B24D3BE3-D0EC-4A15-B6B7-5FE5BB4FA329}" sibTransId="{84155ED7-79B3-4092-81A8-29DB0DB104D8}"/>
    <dgm:cxn modelId="{36C5443A-E9BC-42FE-9FA0-28B0407DF6F3}" type="presOf" srcId="{B24D3BE3-D0EC-4A15-B6B7-5FE5BB4FA329}" destId="{965CCFF1-DC40-47DA-A6AF-AB365E8068C9}" srcOrd="0" destOrd="0" presId="urn:microsoft.com/office/officeart/2005/8/layout/radial5"/>
    <dgm:cxn modelId="{CA7C30BD-CD5C-47AE-A2BC-65CD2AF635F1}" type="presOf" srcId="{20BE6D9A-A8D8-4F39-A2B7-E57A16FBB2A3}" destId="{5D247996-137B-4243-B0B1-ABDEEACB93EC}" srcOrd="0" destOrd="0" presId="urn:microsoft.com/office/officeart/2005/8/layout/radial5"/>
    <dgm:cxn modelId="{D95DDD33-CEC7-4F8D-9337-17C200B07DC3}" type="presOf" srcId="{B24D3BE3-D0EC-4A15-B6B7-5FE5BB4FA329}" destId="{844BD611-09BA-4A53-B158-A8D3FF88E348}" srcOrd="1" destOrd="0" presId="urn:microsoft.com/office/officeart/2005/8/layout/radial5"/>
    <dgm:cxn modelId="{C3A0D1B6-8A58-41F3-ABE7-06C72320461A}" type="presOf" srcId="{CD1374AB-1CCC-4A21-A20F-FFBB4430A93C}" destId="{F99F4B21-2EB6-44B8-B3EE-40CEDB3771D6}" srcOrd="1" destOrd="0" presId="urn:microsoft.com/office/officeart/2005/8/layout/radial5"/>
    <dgm:cxn modelId="{EC60C917-8B0E-4D1C-98FC-4EFA24506761}" srcId="{5F72AFFF-AF0B-4D11-AA3B-F470A7638BE6}" destId="{C2F5E8FE-9DCD-42A2-9C0B-82AAF9610C06}" srcOrd="2" destOrd="0" parTransId="{CD1374AB-1CCC-4A21-A20F-FFBB4430A93C}" sibTransId="{F120ADFF-6C11-49EC-BCD1-B27412CFF761}"/>
    <dgm:cxn modelId="{025A6125-D3C7-40E1-AA3B-4911D5279403}" srcId="{1E882D29-798C-4AF9-9DB2-B9CFC279ED66}" destId="{5F72AFFF-AF0B-4D11-AA3B-F470A7638BE6}" srcOrd="0" destOrd="0" parTransId="{3E1F44B6-B403-429B-BF1B-3B3A96D1DC7B}" sibTransId="{4F95172C-ADD2-46C1-9666-A1B29A9CB64C}"/>
    <dgm:cxn modelId="{ECEB5E98-1A79-42E8-A5E9-B3D4D55801AF}" type="presOf" srcId="{2A9F1E2A-34FD-49D5-8A77-3B9FA5E7E7DE}" destId="{9F48D30D-F71A-4ACA-91F4-48A344ACFE1D}" srcOrd="0" destOrd="0" presId="urn:microsoft.com/office/officeart/2005/8/layout/radial5"/>
    <dgm:cxn modelId="{0922E306-3AE1-4FFE-B1D0-CA0F1CB92E6D}" type="presOf" srcId="{CD1374AB-1CCC-4A21-A20F-FFBB4430A93C}" destId="{E3E11536-5C42-4A77-A89E-78CC9283194D}" srcOrd="0" destOrd="0" presId="urn:microsoft.com/office/officeart/2005/8/layout/radial5"/>
    <dgm:cxn modelId="{C25CE706-DBC8-4FB3-8072-E1EBAC75F571}" type="presParOf" srcId="{E32CC1C6-0CB2-4E9F-B9A6-A0DE025FB69F}" destId="{1EC284EC-288A-4EAD-BBBA-CBE75FA919CF}" srcOrd="0" destOrd="0" presId="urn:microsoft.com/office/officeart/2005/8/layout/radial5"/>
    <dgm:cxn modelId="{681A9B5F-4676-42EF-85EF-3DE505C4C91A}" type="presParOf" srcId="{E32CC1C6-0CB2-4E9F-B9A6-A0DE025FB69F}" destId="{D540A194-F30F-4118-A4CD-36FB5B71BA0A}" srcOrd="1" destOrd="0" presId="urn:microsoft.com/office/officeart/2005/8/layout/radial5"/>
    <dgm:cxn modelId="{3586A0DC-6B2F-407E-A729-9DC40EFF22D5}" type="presParOf" srcId="{D540A194-F30F-4118-A4CD-36FB5B71BA0A}" destId="{CA319E21-86A7-49BE-B389-4C3CB5B320C8}" srcOrd="0" destOrd="0" presId="urn:microsoft.com/office/officeart/2005/8/layout/radial5"/>
    <dgm:cxn modelId="{F6707094-574D-46FC-ACA3-4F79D6776EA6}" type="presParOf" srcId="{E32CC1C6-0CB2-4E9F-B9A6-A0DE025FB69F}" destId="{0793B7E7-1464-4A7B-AC4F-F0C735C7F9F9}" srcOrd="2" destOrd="0" presId="urn:microsoft.com/office/officeart/2005/8/layout/radial5"/>
    <dgm:cxn modelId="{6156789A-0127-4BC9-9F89-BEB6A251A2AC}" type="presParOf" srcId="{E32CC1C6-0CB2-4E9F-B9A6-A0DE025FB69F}" destId="{965CCFF1-DC40-47DA-A6AF-AB365E8068C9}" srcOrd="3" destOrd="0" presId="urn:microsoft.com/office/officeart/2005/8/layout/radial5"/>
    <dgm:cxn modelId="{B34BBA6A-A6D7-40C9-8611-D5D6CC0A186F}" type="presParOf" srcId="{965CCFF1-DC40-47DA-A6AF-AB365E8068C9}" destId="{844BD611-09BA-4A53-B158-A8D3FF88E348}" srcOrd="0" destOrd="0" presId="urn:microsoft.com/office/officeart/2005/8/layout/radial5"/>
    <dgm:cxn modelId="{AC67CE63-5395-4D6E-BF64-3F4BCD996D70}" type="presParOf" srcId="{E32CC1C6-0CB2-4E9F-B9A6-A0DE025FB69F}" destId="{5D247996-137B-4243-B0B1-ABDEEACB93EC}" srcOrd="4" destOrd="0" presId="urn:microsoft.com/office/officeart/2005/8/layout/radial5"/>
    <dgm:cxn modelId="{D29B9D81-7763-4F8C-A7FB-E8F1E3618C19}" type="presParOf" srcId="{E32CC1C6-0CB2-4E9F-B9A6-A0DE025FB69F}" destId="{E3E11536-5C42-4A77-A89E-78CC9283194D}" srcOrd="5" destOrd="0" presId="urn:microsoft.com/office/officeart/2005/8/layout/radial5"/>
    <dgm:cxn modelId="{79526F4F-918F-4549-8AE6-5B016DAFD25B}" type="presParOf" srcId="{E3E11536-5C42-4A77-A89E-78CC9283194D}" destId="{F99F4B21-2EB6-44B8-B3EE-40CEDB3771D6}" srcOrd="0" destOrd="0" presId="urn:microsoft.com/office/officeart/2005/8/layout/radial5"/>
    <dgm:cxn modelId="{6B5C7A14-C6FB-45F3-BB76-C9A5CE561B77}" type="presParOf" srcId="{E32CC1C6-0CB2-4E9F-B9A6-A0DE025FB69F}" destId="{C80F5D40-C9BC-41BF-89FE-A4609BC1D543}" srcOrd="6" destOrd="0" presId="urn:microsoft.com/office/officeart/2005/8/layout/radial5"/>
    <dgm:cxn modelId="{55C43A6A-A1FC-4F40-9737-93AF2D1FF080}" type="presParOf" srcId="{E32CC1C6-0CB2-4E9F-B9A6-A0DE025FB69F}" destId="{9F48D30D-F71A-4ACA-91F4-48A344ACFE1D}" srcOrd="7" destOrd="0" presId="urn:microsoft.com/office/officeart/2005/8/layout/radial5"/>
    <dgm:cxn modelId="{CB7D07D0-8204-4684-A457-960921A2EE7E}" type="presParOf" srcId="{9F48D30D-F71A-4ACA-91F4-48A344ACFE1D}" destId="{65A2DC86-0747-4DDA-9CB4-FED3544B3D67}" srcOrd="0" destOrd="0" presId="urn:microsoft.com/office/officeart/2005/8/layout/radial5"/>
    <dgm:cxn modelId="{49F57E30-A3C5-4228-8C18-A97F48D7FCB7}" type="presParOf" srcId="{E32CC1C6-0CB2-4E9F-B9A6-A0DE025FB69F}" destId="{86796FC1-FB0F-49AF-8A53-CFDD57DA129B}" srcOrd="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B736AF6-A2AA-40D0-BC00-6513AE7C1743}" type="doc">
      <dgm:prSet loTypeId="urn:microsoft.com/office/officeart/2005/8/layout/process4" loCatId="list" qsTypeId="urn:microsoft.com/office/officeart/2005/8/quickstyle/simple1" qsCatId="simple" csTypeId="urn:microsoft.com/office/officeart/2005/8/colors/colorful1#3" csCatId="colorful" phldr="1"/>
      <dgm:spPr/>
      <dgm:t>
        <a:bodyPr/>
        <a:lstStyle/>
        <a:p>
          <a:endParaRPr lang="ru-RU"/>
        </a:p>
      </dgm:t>
    </dgm:pt>
    <dgm:pt modelId="{2DFDD11B-CF49-4D15-93F8-77DB55AD2E9B}">
      <dgm:prSet phldrT="[Текст]" custT="1"/>
      <dgm:spPr/>
      <dgm:t>
        <a:bodyPr/>
        <a:lstStyle/>
        <a:p>
          <a:r>
            <a:rPr lang="ru-RU" sz="1800" b="1" dirty="0" smtClean="0">
              <a:solidFill>
                <a:schemeClr val="bg1"/>
              </a:solidFill>
            </a:rPr>
            <a:t>определение рынков, входящих в сферу деятельности фирмы</a:t>
          </a:r>
          <a:endParaRPr lang="ru-RU" sz="1800" b="1" dirty="0">
            <a:solidFill>
              <a:schemeClr val="bg1"/>
            </a:solidFill>
          </a:endParaRPr>
        </a:p>
      </dgm:t>
    </dgm:pt>
    <dgm:pt modelId="{A8CBA3A1-8E05-47BF-8832-E2A0D3CE5E0C}" type="parTrans" cxnId="{77B1DD57-1B33-4173-A47A-02D3A24049E2}">
      <dgm:prSet/>
      <dgm:spPr/>
      <dgm:t>
        <a:bodyPr/>
        <a:lstStyle/>
        <a:p>
          <a:endParaRPr lang="ru-RU"/>
        </a:p>
      </dgm:t>
    </dgm:pt>
    <dgm:pt modelId="{82580589-1C3D-4C11-B798-2D2A5D51AF84}" type="sibTrans" cxnId="{77B1DD57-1B33-4173-A47A-02D3A24049E2}">
      <dgm:prSet/>
      <dgm:spPr/>
      <dgm:t>
        <a:bodyPr/>
        <a:lstStyle/>
        <a:p>
          <a:endParaRPr lang="ru-RU"/>
        </a:p>
      </dgm:t>
    </dgm:pt>
    <dgm:pt modelId="{B63C1EE3-4F91-4082-AD38-32974EF6FB86}">
      <dgm:prSet phldrT="[Текст]" custT="1"/>
      <dgm:spPr/>
      <dgm:t>
        <a:bodyPr/>
        <a:lstStyle/>
        <a:p>
          <a:r>
            <a:rPr lang="ru-RU" sz="1800" b="1" dirty="0" smtClean="0">
              <a:solidFill>
                <a:schemeClr val="bg1"/>
              </a:solidFill>
            </a:rPr>
            <a:t>определение реального (потенциального) спроса на рынке</a:t>
          </a:r>
          <a:endParaRPr lang="ru-RU" sz="1800" b="1" dirty="0">
            <a:solidFill>
              <a:schemeClr val="bg1"/>
            </a:solidFill>
          </a:endParaRPr>
        </a:p>
      </dgm:t>
    </dgm:pt>
    <dgm:pt modelId="{C4E07C28-A62A-4D58-BFD2-DF8C28EC901A}" type="parTrans" cxnId="{CCD4D1F2-0A10-4B53-8A03-68736AAAD195}">
      <dgm:prSet/>
      <dgm:spPr/>
      <dgm:t>
        <a:bodyPr/>
        <a:lstStyle/>
        <a:p>
          <a:endParaRPr lang="ru-RU"/>
        </a:p>
      </dgm:t>
    </dgm:pt>
    <dgm:pt modelId="{6DC49FE0-281C-4C73-B45F-136297470353}" type="sibTrans" cxnId="{CCD4D1F2-0A10-4B53-8A03-68736AAAD195}">
      <dgm:prSet/>
      <dgm:spPr/>
      <dgm:t>
        <a:bodyPr/>
        <a:lstStyle/>
        <a:p>
          <a:endParaRPr lang="ru-RU"/>
        </a:p>
      </dgm:t>
    </dgm:pt>
    <dgm:pt modelId="{AFF5C621-A116-4AFB-AE73-5AF89DC0131A}">
      <dgm:prSet phldrT="[Текст]" custT="1"/>
      <dgm:spPr/>
      <dgm:t>
        <a:bodyPr/>
        <a:lstStyle/>
        <a:p>
          <a:r>
            <a:rPr lang="ru-RU" sz="1800" b="1" dirty="0" smtClean="0">
              <a:solidFill>
                <a:schemeClr val="bg1"/>
              </a:solidFill>
            </a:rPr>
            <a:t>группировка покупателей по категориям в соответствии с их запросами</a:t>
          </a:r>
          <a:endParaRPr lang="ru-RU" sz="1800" b="1" dirty="0">
            <a:solidFill>
              <a:schemeClr val="bg1"/>
            </a:solidFill>
          </a:endParaRPr>
        </a:p>
      </dgm:t>
    </dgm:pt>
    <dgm:pt modelId="{FFA9B72E-A804-4560-8310-22C905027218}" type="parTrans" cxnId="{47AA94EA-58B9-452F-9727-1B92AE3DAE56}">
      <dgm:prSet/>
      <dgm:spPr/>
      <dgm:t>
        <a:bodyPr/>
        <a:lstStyle/>
        <a:p>
          <a:endParaRPr lang="ru-RU"/>
        </a:p>
      </dgm:t>
    </dgm:pt>
    <dgm:pt modelId="{ECD2D756-9239-47D9-A3EC-C42558873A71}" type="sibTrans" cxnId="{47AA94EA-58B9-452F-9727-1B92AE3DAE56}">
      <dgm:prSet/>
      <dgm:spPr/>
      <dgm:t>
        <a:bodyPr/>
        <a:lstStyle/>
        <a:p>
          <a:endParaRPr lang="ru-RU"/>
        </a:p>
      </dgm:t>
    </dgm:pt>
    <dgm:pt modelId="{203B94A5-93A6-4540-B03A-4A1F2D8917E7}">
      <dgm:prSet phldrT="[Текст]" custT="1"/>
      <dgm:spPr/>
      <dgm:t>
        <a:bodyPr/>
        <a:lstStyle/>
        <a:p>
          <a:r>
            <a:rPr lang="ru-RU" sz="1400" b="1" dirty="0" smtClean="0">
              <a:solidFill>
                <a:schemeClr val="bg1"/>
              </a:solidFill>
            </a:rPr>
            <a:t>выбор категорий потребителей, чьи запросы и потребности фирма может удовлетворять лучше, чем её конкуренты</a:t>
          </a:r>
          <a:endParaRPr lang="ru-RU" sz="1400" b="1" dirty="0">
            <a:solidFill>
              <a:schemeClr val="bg1"/>
            </a:solidFill>
          </a:endParaRPr>
        </a:p>
      </dgm:t>
    </dgm:pt>
    <dgm:pt modelId="{FB5FD553-6167-4752-AF8D-97E7A05070D4}" type="parTrans" cxnId="{5566A8E9-70C0-4634-A23A-31E8DCABA50E}">
      <dgm:prSet/>
      <dgm:spPr/>
      <dgm:t>
        <a:bodyPr/>
        <a:lstStyle/>
        <a:p>
          <a:endParaRPr lang="ru-RU"/>
        </a:p>
      </dgm:t>
    </dgm:pt>
    <dgm:pt modelId="{77D78B67-8D7B-4622-91A6-EC99E02C6785}" type="sibTrans" cxnId="{5566A8E9-70C0-4634-A23A-31E8DCABA50E}">
      <dgm:prSet/>
      <dgm:spPr/>
      <dgm:t>
        <a:bodyPr/>
        <a:lstStyle/>
        <a:p>
          <a:endParaRPr lang="ru-RU"/>
        </a:p>
      </dgm:t>
    </dgm:pt>
    <dgm:pt modelId="{0832E803-0090-4F21-9330-0A18603A6116}">
      <dgm:prSet phldrT="[Текст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800" b="1" dirty="0" smtClean="0">
              <a:solidFill>
                <a:schemeClr val="bg1"/>
              </a:solidFill>
            </a:rPr>
            <a:t>разработка предложения фирмы, удовлетворяющего запрос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400" b="1" dirty="0" smtClean="0">
              <a:solidFill>
                <a:schemeClr val="bg1"/>
              </a:solidFill>
            </a:rPr>
            <a:t>(Комплекс маркетинга: товар + цена + распределение + продвижение)  </a:t>
          </a:r>
          <a:endParaRPr lang="ru-RU" sz="1400" b="1" dirty="0">
            <a:solidFill>
              <a:schemeClr val="bg1"/>
            </a:solidFill>
          </a:endParaRPr>
        </a:p>
      </dgm:t>
    </dgm:pt>
    <dgm:pt modelId="{EDB4ADCA-A8DC-41FF-925A-AD9EAF0DE1F2}" type="parTrans" cxnId="{A471C06F-0DD5-471F-86AC-77D29591480B}">
      <dgm:prSet/>
      <dgm:spPr/>
      <dgm:t>
        <a:bodyPr/>
        <a:lstStyle/>
        <a:p>
          <a:endParaRPr lang="ru-RU"/>
        </a:p>
      </dgm:t>
    </dgm:pt>
    <dgm:pt modelId="{DA044E11-F37F-4D1A-8EE7-275517B2446E}" type="sibTrans" cxnId="{A471C06F-0DD5-471F-86AC-77D29591480B}">
      <dgm:prSet/>
      <dgm:spPr/>
      <dgm:t>
        <a:bodyPr/>
        <a:lstStyle/>
        <a:p>
          <a:endParaRPr lang="ru-RU"/>
        </a:p>
      </dgm:t>
    </dgm:pt>
    <dgm:pt modelId="{00DCF36D-F2B1-47F5-80D7-C8CFB2F880D5}">
      <dgm:prSet phldrT="[Текст]" custT="1"/>
      <dgm:spPr/>
      <dgm:t>
        <a:bodyPr/>
        <a:lstStyle/>
        <a:p>
          <a:r>
            <a:rPr lang="ru-RU" sz="1800" b="1" dirty="0" smtClean="0">
              <a:solidFill>
                <a:schemeClr val="bg1"/>
              </a:solidFill>
            </a:rPr>
            <a:t>обеспечение доступности предложения фирмы</a:t>
          </a:r>
          <a:endParaRPr lang="ru-RU" sz="1800" b="1" dirty="0">
            <a:solidFill>
              <a:schemeClr val="bg1"/>
            </a:solidFill>
          </a:endParaRPr>
        </a:p>
      </dgm:t>
    </dgm:pt>
    <dgm:pt modelId="{0A280352-75AB-45DB-86AB-16775970B89E}" type="parTrans" cxnId="{B0A32E7A-E204-45F6-95D8-339A1D37F2C6}">
      <dgm:prSet/>
      <dgm:spPr/>
      <dgm:t>
        <a:bodyPr/>
        <a:lstStyle/>
        <a:p>
          <a:endParaRPr lang="ru-RU"/>
        </a:p>
      </dgm:t>
    </dgm:pt>
    <dgm:pt modelId="{857D570F-8EDE-4411-A38C-ABEDBC95ACFA}" type="sibTrans" cxnId="{B0A32E7A-E204-45F6-95D8-339A1D37F2C6}">
      <dgm:prSet/>
      <dgm:spPr/>
      <dgm:t>
        <a:bodyPr/>
        <a:lstStyle/>
        <a:p>
          <a:endParaRPr lang="ru-RU"/>
        </a:p>
      </dgm:t>
    </dgm:pt>
    <dgm:pt modelId="{A11AB63A-CADC-477C-BC0A-21D01C158474}">
      <dgm:prSet phldrT="[Текст]" custT="1"/>
      <dgm:spPr/>
      <dgm:t>
        <a:bodyPr/>
        <a:lstStyle/>
        <a:p>
          <a:r>
            <a:rPr lang="ru-RU" sz="1400" b="1" dirty="0" smtClean="0">
              <a:solidFill>
                <a:schemeClr val="bg1"/>
              </a:solidFill>
            </a:rPr>
            <a:t>информирование потенциальных и реальных потребителей о предложении и о том, где предложенное можно приобрести</a:t>
          </a:r>
          <a:endParaRPr lang="ru-RU" sz="1400" b="1" dirty="0">
            <a:solidFill>
              <a:schemeClr val="bg1"/>
            </a:solidFill>
          </a:endParaRPr>
        </a:p>
      </dgm:t>
    </dgm:pt>
    <dgm:pt modelId="{1BA0FC18-8146-4524-9EC9-EAE0A11E8D77}" type="parTrans" cxnId="{3343333F-F769-4FE6-86AD-79AB1458FC2C}">
      <dgm:prSet/>
      <dgm:spPr/>
      <dgm:t>
        <a:bodyPr/>
        <a:lstStyle/>
        <a:p>
          <a:endParaRPr lang="ru-RU"/>
        </a:p>
      </dgm:t>
    </dgm:pt>
    <dgm:pt modelId="{B0D2DBA2-53C1-4C2E-BB0D-AF9BA226A483}" type="sibTrans" cxnId="{3343333F-F769-4FE6-86AD-79AB1458FC2C}">
      <dgm:prSet/>
      <dgm:spPr/>
      <dgm:t>
        <a:bodyPr/>
        <a:lstStyle/>
        <a:p>
          <a:endParaRPr lang="ru-RU"/>
        </a:p>
      </dgm:t>
    </dgm:pt>
    <dgm:pt modelId="{F01F259B-8BE5-4E4C-A6BD-2974B08398C0}">
      <dgm:prSet phldrT="[Текст]" custT="1"/>
      <dgm:spPr/>
      <dgm:t>
        <a:bodyPr/>
        <a:lstStyle/>
        <a:p>
          <a:r>
            <a:rPr lang="ru-RU" sz="1400" b="1" dirty="0" smtClean="0">
              <a:solidFill>
                <a:schemeClr val="bg1"/>
              </a:solidFill>
            </a:rPr>
            <a:t>постоянное принятие решений о том, что требуется добавить, изъять, изменить и улучшить, чтобы соответствовать изменяющимся потребностям и обстоятельства</a:t>
          </a:r>
          <a:endParaRPr lang="ru-RU" sz="1400" b="1" dirty="0">
            <a:solidFill>
              <a:schemeClr val="bg1"/>
            </a:solidFill>
          </a:endParaRPr>
        </a:p>
      </dgm:t>
    </dgm:pt>
    <dgm:pt modelId="{05AD0128-42C0-44EE-B742-C59AC5C6026C}" type="parTrans" cxnId="{D8DF5BE1-F9D8-4D4F-B50E-D4AD7C820E8B}">
      <dgm:prSet/>
      <dgm:spPr/>
      <dgm:t>
        <a:bodyPr/>
        <a:lstStyle/>
        <a:p>
          <a:endParaRPr lang="ru-RU"/>
        </a:p>
      </dgm:t>
    </dgm:pt>
    <dgm:pt modelId="{93E83814-0F32-4149-8392-19A18234C91A}" type="sibTrans" cxnId="{D8DF5BE1-F9D8-4D4F-B50E-D4AD7C820E8B}">
      <dgm:prSet/>
      <dgm:spPr/>
      <dgm:t>
        <a:bodyPr/>
        <a:lstStyle/>
        <a:p>
          <a:endParaRPr lang="ru-RU"/>
        </a:p>
      </dgm:t>
    </dgm:pt>
    <dgm:pt modelId="{48678314-D246-45BB-8DD5-59E00D4BE98C}" type="pres">
      <dgm:prSet presAssocID="{FB736AF6-A2AA-40D0-BC00-6513AE7C174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A76E4C9-62B2-4509-A98F-ABF1F65577FE}" type="pres">
      <dgm:prSet presAssocID="{F01F259B-8BE5-4E4C-A6BD-2974B08398C0}" presName="boxAndChildren" presStyleCnt="0"/>
      <dgm:spPr/>
    </dgm:pt>
    <dgm:pt modelId="{4E87FAA0-B8C7-4C85-AA5C-8C37308E47EB}" type="pres">
      <dgm:prSet presAssocID="{F01F259B-8BE5-4E4C-A6BD-2974B08398C0}" presName="parentTextBox" presStyleLbl="node1" presStyleIdx="0" presStyleCnt="8"/>
      <dgm:spPr/>
      <dgm:t>
        <a:bodyPr/>
        <a:lstStyle/>
        <a:p>
          <a:endParaRPr lang="ru-RU"/>
        </a:p>
      </dgm:t>
    </dgm:pt>
    <dgm:pt modelId="{CDEDC689-0F21-4831-98D7-8D1635BDD589}" type="pres">
      <dgm:prSet presAssocID="{B0D2DBA2-53C1-4C2E-BB0D-AF9BA226A483}" presName="sp" presStyleCnt="0"/>
      <dgm:spPr/>
    </dgm:pt>
    <dgm:pt modelId="{E3EA3D06-B76B-4971-B5E2-55C3EACAFC0A}" type="pres">
      <dgm:prSet presAssocID="{A11AB63A-CADC-477C-BC0A-21D01C158474}" presName="arrowAndChildren" presStyleCnt="0"/>
      <dgm:spPr/>
    </dgm:pt>
    <dgm:pt modelId="{05D321FA-9C76-48EA-8BB5-BD95574EB55D}" type="pres">
      <dgm:prSet presAssocID="{A11AB63A-CADC-477C-BC0A-21D01C158474}" presName="parentTextArrow" presStyleLbl="node1" presStyleIdx="1" presStyleCnt="8"/>
      <dgm:spPr/>
      <dgm:t>
        <a:bodyPr/>
        <a:lstStyle/>
        <a:p>
          <a:endParaRPr lang="ru-RU"/>
        </a:p>
      </dgm:t>
    </dgm:pt>
    <dgm:pt modelId="{1164E766-E688-44BC-9E64-89FAAECDFCEA}" type="pres">
      <dgm:prSet presAssocID="{857D570F-8EDE-4411-A38C-ABEDBC95ACFA}" presName="sp" presStyleCnt="0"/>
      <dgm:spPr/>
    </dgm:pt>
    <dgm:pt modelId="{8A3147B3-7EE1-41C6-8408-8CBBC4DA264D}" type="pres">
      <dgm:prSet presAssocID="{00DCF36D-F2B1-47F5-80D7-C8CFB2F880D5}" presName="arrowAndChildren" presStyleCnt="0"/>
      <dgm:spPr/>
    </dgm:pt>
    <dgm:pt modelId="{ECF0CB25-05CA-4F6B-B26D-91FDD60BAE67}" type="pres">
      <dgm:prSet presAssocID="{00DCF36D-F2B1-47F5-80D7-C8CFB2F880D5}" presName="parentTextArrow" presStyleLbl="node1" presStyleIdx="2" presStyleCnt="8"/>
      <dgm:spPr/>
      <dgm:t>
        <a:bodyPr/>
        <a:lstStyle/>
        <a:p>
          <a:endParaRPr lang="ru-RU"/>
        </a:p>
      </dgm:t>
    </dgm:pt>
    <dgm:pt modelId="{88160A36-7F28-473F-818E-B7436967926E}" type="pres">
      <dgm:prSet presAssocID="{DA044E11-F37F-4D1A-8EE7-275517B2446E}" presName="sp" presStyleCnt="0"/>
      <dgm:spPr/>
    </dgm:pt>
    <dgm:pt modelId="{3EA2D19A-0978-4FC0-8041-F30AC849FA0F}" type="pres">
      <dgm:prSet presAssocID="{0832E803-0090-4F21-9330-0A18603A6116}" presName="arrowAndChildren" presStyleCnt="0"/>
      <dgm:spPr/>
    </dgm:pt>
    <dgm:pt modelId="{4BF8896F-192E-4CBE-8C69-E319F67F4F5A}" type="pres">
      <dgm:prSet presAssocID="{0832E803-0090-4F21-9330-0A18603A6116}" presName="parentTextArrow" presStyleLbl="node1" presStyleIdx="3" presStyleCnt="8"/>
      <dgm:spPr/>
      <dgm:t>
        <a:bodyPr/>
        <a:lstStyle/>
        <a:p>
          <a:endParaRPr lang="ru-RU"/>
        </a:p>
      </dgm:t>
    </dgm:pt>
    <dgm:pt modelId="{ABEBC17F-E945-4409-86BE-387739D257D7}" type="pres">
      <dgm:prSet presAssocID="{77D78B67-8D7B-4622-91A6-EC99E02C6785}" presName="sp" presStyleCnt="0"/>
      <dgm:spPr/>
    </dgm:pt>
    <dgm:pt modelId="{13F6BC6C-E1F1-460F-B63D-CCD0E676FEFA}" type="pres">
      <dgm:prSet presAssocID="{203B94A5-93A6-4540-B03A-4A1F2D8917E7}" presName="arrowAndChildren" presStyleCnt="0"/>
      <dgm:spPr/>
    </dgm:pt>
    <dgm:pt modelId="{1601A4C8-9FB3-4FDD-99B2-F75D7DC764DF}" type="pres">
      <dgm:prSet presAssocID="{203B94A5-93A6-4540-B03A-4A1F2D8917E7}" presName="parentTextArrow" presStyleLbl="node1" presStyleIdx="4" presStyleCnt="8"/>
      <dgm:spPr/>
      <dgm:t>
        <a:bodyPr/>
        <a:lstStyle/>
        <a:p>
          <a:endParaRPr lang="ru-RU"/>
        </a:p>
      </dgm:t>
    </dgm:pt>
    <dgm:pt modelId="{CAB3F82F-8231-4F1D-A08E-2BF2AE5152A6}" type="pres">
      <dgm:prSet presAssocID="{ECD2D756-9239-47D9-A3EC-C42558873A71}" presName="sp" presStyleCnt="0"/>
      <dgm:spPr/>
    </dgm:pt>
    <dgm:pt modelId="{E9AD1AE7-9AEA-4CB8-9140-113864D25119}" type="pres">
      <dgm:prSet presAssocID="{AFF5C621-A116-4AFB-AE73-5AF89DC0131A}" presName="arrowAndChildren" presStyleCnt="0"/>
      <dgm:spPr/>
    </dgm:pt>
    <dgm:pt modelId="{F1441A91-9FFC-42A2-80E1-393B2C859E93}" type="pres">
      <dgm:prSet presAssocID="{AFF5C621-A116-4AFB-AE73-5AF89DC0131A}" presName="parentTextArrow" presStyleLbl="node1" presStyleIdx="5" presStyleCnt="8"/>
      <dgm:spPr/>
      <dgm:t>
        <a:bodyPr/>
        <a:lstStyle/>
        <a:p>
          <a:endParaRPr lang="ru-RU"/>
        </a:p>
      </dgm:t>
    </dgm:pt>
    <dgm:pt modelId="{B07E7917-971C-45BA-89A8-A5331D87C959}" type="pres">
      <dgm:prSet presAssocID="{6DC49FE0-281C-4C73-B45F-136297470353}" presName="sp" presStyleCnt="0"/>
      <dgm:spPr/>
    </dgm:pt>
    <dgm:pt modelId="{1DBF846A-7E60-400F-82A3-E1204B791071}" type="pres">
      <dgm:prSet presAssocID="{B63C1EE3-4F91-4082-AD38-32974EF6FB86}" presName="arrowAndChildren" presStyleCnt="0"/>
      <dgm:spPr/>
    </dgm:pt>
    <dgm:pt modelId="{3DD8C029-BCD9-4608-B4AA-3F7B99DD3BB4}" type="pres">
      <dgm:prSet presAssocID="{B63C1EE3-4F91-4082-AD38-32974EF6FB86}" presName="parentTextArrow" presStyleLbl="node1" presStyleIdx="6" presStyleCnt="8"/>
      <dgm:spPr/>
      <dgm:t>
        <a:bodyPr/>
        <a:lstStyle/>
        <a:p>
          <a:endParaRPr lang="ru-RU"/>
        </a:p>
      </dgm:t>
    </dgm:pt>
    <dgm:pt modelId="{482B2CF8-27B5-460F-8D34-A62D58EC54A4}" type="pres">
      <dgm:prSet presAssocID="{82580589-1C3D-4C11-B798-2D2A5D51AF84}" presName="sp" presStyleCnt="0"/>
      <dgm:spPr/>
    </dgm:pt>
    <dgm:pt modelId="{30E45EC6-C990-4427-B539-6B10B988DD13}" type="pres">
      <dgm:prSet presAssocID="{2DFDD11B-CF49-4D15-93F8-77DB55AD2E9B}" presName="arrowAndChildren" presStyleCnt="0"/>
      <dgm:spPr/>
    </dgm:pt>
    <dgm:pt modelId="{AB113BED-A5B2-498C-8ADD-B7488FE64610}" type="pres">
      <dgm:prSet presAssocID="{2DFDD11B-CF49-4D15-93F8-77DB55AD2E9B}" presName="parentTextArrow" presStyleLbl="node1" presStyleIdx="7" presStyleCnt="8"/>
      <dgm:spPr/>
      <dgm:t>
        <a:bodyPr/>
        <a:lstStyle/>
        <a:p>
          <a:endParaRPr lang="ru-RU"/>
        </a:p>
      </dgm:t>
    </dgm:pt>
  </dgm:ptLst>
  <dgm:cxnLst>
    <dgm:cxn modelId="{FB4E52F1-BDFA-4A35-B181-A474E9EEBE28}" type="presOf" srcId="{B63C1EE3-4F91-4082-AD38-32974EF6FB86}" destId="{3DD8C029-BCD9-4608-B4AA-3F7B99DD3BB4}" srcOrd="0" destOrd="0" presId="urn:microsoft.com/office/officeart/2005/8/layout/process4"/>
    <dgm:cxn modelId="{47AA94EA-58B9-452F-9727-1B92AE3DAE56}" srcId="{FB736AF6-A2AA-40D0-BC00-6513AE7C1743}" destId="{AFF5C621-A116-4AFB-AE73-5AF89DC0131A}" srcOrd="2" destOrd="0" parTransId="{FFA9B72E-A804-4560-8310-22C905027218}" sibTransId="{ECD2D756-9239-47D9-A3EC-C42558873A71}"/>
    <dgm:cxn modelId="{3858F21A-5413-4A7C-B065-2F0DE9AB235A}" type="presOf" srcId="{F01F259B-8BE5-4E4C-A6BD-2974B08398C0}" destId="{4E87FAA0-B8C7-4C85-AA5C-8C37308E47EB}" srcOrd="0" destOrd="0" presId="urn:microsoft.com/office/officeart/2005/8/layout/process4"/>
    <dgm:cxn modelId="{A471C06F-0DD5-471F-86AC-77D29591480B}" srcId="{FB736AF6-A2AA-40D0-BC00-6513AE7C1743}" destId="{0832E803-0090-4F21-9330-0A18603A6116}" srcOrd="4" destOrd="0" parTransId="{EDB4ADCA-A8DC-41FF-925A-AD9EAF0DE1F2}" sibTransId="{DA044E11-F37F-4D1A-8EE7-275517B2446E}"/>
    <dgm:cxn modelId="{77B1DD57-1B33-4173-A47A-02D3A24049E2}" srcId="{FB736AF6-A2AA-40D0-BC00-6513AE7C1743}" destId="{2DFDD11B-CF49-4D15-93F8-77DB55AD2E9B}" srcOrd="0" destOrd="0" parTransId="{A8CBA3A1-8E05-47BF-8832-E2A0D3CE5E0C}" sibTransId="{82580589-1C3D-4C11-B798-2D2A5D51AF84}"/>
    <dgm:cxn modelId="{3343333F-F769-4FE6-86AD-79AB1458FC2C}" srcId="{FB736AF6-A2AA-40D0-BC00-6513AE7C1743}" destId="{A11AB63A-CADC-477C-BC0A-21D01C158474}" srcOrd="6" destOrd="0" parTransId="{1BA0FC18-8146-4524-9EC9-EAE0A11E8D77}" sibTransId="{B0D2DBA2-53C1-4C2E-BB0D-AF9BA226A483}"/>
    <dgm:cxn modelId="{371B3D05-FB7F-4D95-9C06-7F39C515713B}" type="presOf" srcId="{0832E803-0090-4F21-9330-0A18603A6116}" destId="{4BF8896F-192E-4CBE-8C69-E319F67F4F5A}" srcOrd="0" destOrd="0" presId="urn:microsoft.com/office/officeart/2005/8/layout/process4"/>
    <dgm:cxn modelId="{936120E4-504E-4B30-99DE-87CA5D2E1664}" type="presOf" srcId="{A11AB63A-CADC-477C-BC0A-21D01C158474}" destId="{05D321FA-9C76-48EA-8BB5-BD95574EB55D}" srcOrd="0" destOrd="0" presId="urn:microsoft.com/office/officeart/2005/8/layout/process4"/>
    <dgm:cxn modelId="{673E6989-585B-4748-9CCA-D4D3CA84E768}" type="presOf" srcId="{203B94A5-93A6-4540-B03A-4A1F2D8917E7}" destId="{1601A4C8-9FB3-4FDD-99B2-F75D7DC764DF}" srcOrd="0" destOrd="0" presId="urn:microsoft.com/office/officeart/2005/8/layout/process4"/>
    <dgm:cxn modelId="{B0A32E7A-E204-45F6-95D8-339A1D37F2C6}" srcId="{FB736AF6-A2AA-40D0-BC00-6513AE7C1743}" destId="{00DCF36D-F2B1-47F5-80D7-C8CFB2F880D5}" srcOrd="5" destOrd="0" parTransId="{0A280352-75AB-45DB-86AB-16775970B89E}" sibTransId="{857D570F-8EDE-4411-A38C-ABEDBC95ACFA}"/>
    <dgm:cxn modelId="{7CCB4556-1C94-426C-99B4-165222264A46}" type="presOf" srcId="{AFF5C621-A116-4AFB-AE73-5AF89DC0131A}" destId="{F1441A91-9FFC-42A2-80E1-393B2C859E93}" srcOrd="0" destOrd="0" presId="urn:microsoft.com/office/officeart/2005/8/layout/process4"/>
    <dgm:cxn modelId="{2D265AD9-E192-479C-A1D0-DDC3E59B4291}" type="presOf" srcId="{2DFDD11B-CF49-4D15-93F8-77DB55AD2E9B}" destId="{AB113BED-A5B2-498C-8ADD-B7488FE64610}" srcOrd="0" destOrd="0" presId="urn:microsoft.com/office/officeart/2005/8/layout/process4"/>
    <dgm:cxn modelId="{CCD4D1F2-0A10-4B53-8A03-68736AAAD195}" srcId="{FB736AF6-A2AA-40D0-BC00-6513AE7C1743}" destId="{B63C1EE3-4F91-4082-AD38-32974EF6FB86}" srcOrd="1" destOrd="0" parTransId="{C4E07C28-A62A-4D58-BFD2-DF8C28EC901A}" sibTransId="{6DC49FE0-281C-4C73-B45F-136297470353}"/>
    <dgm:cxn modelId="{12557F33-E57D-4697-A945-0E2F916F97FB}" type="presOf" srcId="{FB736AF6-A2AA-40D0-BC00-6513AE7C1743}" destId="{48678314-D246-45BB-8DD5-59E00D4BE98C}" srcOrd="0" destOrd="0" presId="urn:microsoft.com/office/officeart/2005/8/layout/process4"/>
    <dgm:cxn modelId="{5566A8E9-70C0-4634-A23A-31E8DCABA50E}" srcId="{FB736AF6-A2AA-40D0-BC00-6513AE7C1743}" destId="{203B94A5-93A6-4540-B03A-4A1F2D8917E7}" srcOrd="3" destOrd="0" parTransId="{FB5FD553-6167-4752-AF8D-97E7A05070D4}" sibTransId="{77D78B67-8D7B-4622-91A6-EC99E02C6785}"/>
    <dgm:cxn modelId="{D8DF5BE1-F9D8-4D4F-B50E-D4AD7C820E8B}" srcId="{FB736AF6-A2AA-40D0-BC00-6513AE7C1743}" destId="{F01F259B-8BE5-4E4C-A6BD-2974B08398C0}" srcOrd="7" destOrd="0" parTransId="{05AD0128-42C0-44EE-B742-C59AC5C6026C}" sibTransId="{93E83814-0F32-4149-8392-19A18234C91A}"/>
    <dgm:cxn modelId="{220A9AEB-9D18-45C6-8872-53DC2824EA38}" type="presOf" srcId="{00DCF36D-F2B1-47F5-80D7-C8CFB2F880D5}" destId="{ECF0CB25-05CA-4F6B-B26D-91FDD60BAE67}" srcOrd="0" destOrd="0" presId="urn:microsoft.com/office/officeart/2005/8/layout/process4"/>
    <dgm:cxn modelId="{74F48198-3A7E-4EA5-9FF3-77EF4164E1A2}" type="presParOf" srcId="{48678314-D246-45BB-8DD5-59E00D4BE98C}" destId="{CA76E4C9-62B2-4509-A98F-ABF1F65577FE}" srcOrd="0" destOrd="0" presId="urn:microsoft.com/office/officeart/2005/8/layout/process4"/>
    <dgm:cxn modelId="{07D43AEF-4616-4562-920C-EFD299FB9B45}" type="presParOf" srcId="{CA76E4C9-62B2-4509-A98F-ABF1F65577FE}" destId="{4E87FAA0-B8C7-4C85-AA5C-8C37308E47EB}" srcOrd="0" destOrd="0" presId="urn:microsoft.com/office/officeart/2005/8/layout/process4"/>
    <dgm:cxn modelId="{6F5099A2-4155-42E2-A1CE-94A0F8996F9B}" type="presParOf" srcId="{48678314-D246-45BB-8DD5-59E00D4BE98C}" destId="{CDEDC689-0F21-4831-98D7-8D1635BDD589}" srcOrd="1" destOrd="0" presId="urn:microsoft.com/office/officeart/2005/8/layout/process4"/>
    <dgm:cxn modelId="{1BB126E2-B0B5-4381-A1D6-E5A7086380E4}" type="presParOf" srcId="{48678314-D246-45BB-8DD5-59E00D4BE98C}" destId="{E3EA3D06-B76B-4971-B5E2-55C3EACAFC0A}" srcOrd="2" destOrd="0" presId="urn:microsoft.com/office/officeart/2005/8/layout/process4"/>
    <dgm:cxn modelId="{58CA8812-61D2-4DA7-9D82-4935544A84FB}" type="presParOf" srcId="{E3EA3D06-B76B-4971-B5E2-55C3EACAFC0A}" destId="{05D321FA-9C76-48EA-8BB5-BD95574EB55D}" srcOrd="0" destOrd="0" presId="urn:microsoft.com/office/officeart/2005/8/layout/process4"/>
    <dgm:cxn modelId="{2F2A6857-03AA-45CD-8FCF-47D065EB2C4C}" type="presParOf" srcId="{48678314-D246-45BB-8DD5-59E00D4BE98C}" destId="{1164E766-E688-44BC-9E64-89FAAECDFCEA}" srcOrd="3" destOrd="0" presId="urn:microsoft.com/office/officeart/2005/8/layout/process4"/>
    <dgm:cxn modelId="{0E273D2B-AB26-4CE7-8420-CA4140733FED}" type="presParOf" srcId="{48678314-D246-45BB-8DD5-59E00D4BE98C}" destId="{8A3147B3-7EE1-41C6-8408-8CBBC4DA264D}" srcOrd="4" destOrd="0" presId="urn:microsoft.com/office/officeart/2005/8/layout/process4"/>
    <dgm:cxn modelId="{246124CA-413C-4173-ADFA-62830A31CB20}" type="presParOf" srcId="{8A3147B3-7EE1-41C6-8408-8CBBC4DA264D}" destId="{ECF0CB25-05CA-4F6B-B26D-91FDD60BAE67}" srcOrd="0" destOrd="0" presId="urn:microsoft.com/office/officeart/2005/8/layout/process4"/>
    <dgm:cxn modelId="{53F85763-7B5E-436E-AA79-1F8AE9F786F9}" type="presParOf" srcId="{48678314-D246-45BB-8DD5-59E00D4BE98C}" destId="{88160A36-7F28-473F-818E-B7436967926E}" srcOrd="5" destOrd="0" presId="urn:microsoft.com/office/officeart/2005/8/layout/process4"/>
    <dgm:cxn modelId="{806096FB-1891-4141-A3DE-498022499468}" type="presParOf" srcId="{48678314-D246-45BB-8DD5-59E00D4BE98C}" destId="{3EA2D19A-0978-4FC0-8041-F30AC849FA0F}" srcOrd="6" destOrd="0" presId="urn:microsoft.com/office/officeart/2005/8/layout/process4"/>
    <dgm:cxn modelId="{CC9EA58A-35F1-436D-9377-C29FD5020853}" type="presParOf" srcId="{3EA2D19A-0978-4FC0-8041-F30AC849FA0F}" destId="{4BF8896F-192E-4CBE-8C69-E319F67F4F5A}" srcOrd="0" destOrd="0" presId="urn:microsoft.com/office/officeart/2005/8/layout/process4"/>
    <dgm:cxn modelId="{EDE8909C-D353-4B86-A215-62FACE5B55FD}" type="presParOf" srcId="{48678314-D246-45BB-8DD5-59E00D4BE98C}" destId="{ABEBC17F-E945-4409-86BE-387739D257D7}" srcOrd="7" destOrd="0" presId="urn:microsoft.com/office/officeart/2005/8/layout/process4"/>
    <dgm:cxn modelId="{8375FCF5-AFD5-417D-AAE5-71D95DE9986B}" type="presParOf" srcId="{48678314-D246-45BB-8DD5-59E00D4BE98C}" destId="{13F6BC6C-E1F1-460F-B63D-CCD0E676FEFA}" srcOrd="8" destOrd="0" presId="urn:microsoft.com/office/officeart/2005/8/layout/process4"/>
    <dgm:cxn modelId="{8403D9A1-EFE5-4F96-82C5-4DC4DA67A18C}" type="presParOf" srcId="{13F6BC6C-E1F1-460F-B63D-CCD0E676FEFA}" destId="{1601A4C8-9FB3-4FDD-99B2-F75D7DC764DF}" srcOrd="0" destOrd="0" presId="urn:microsoft.com/office/officeart/2005/8/layout/process4"/>
    <dgm:cxn modelId="{691EE143-C82C-4FBE-AD4D-90AF566F2836}" type="presParOf" srcId="{48678314-D246-45BB-8DD5-59E00D4BE98C}" destId="{CAB3F82F-8231-4F1D-A08E-2BF2AE5152A6}" srcOrd="9" destOrd="0" presId="urn:microsoft.com/office/officeart/2005/8/layout/process4"/>
    <dgm:cxn modelId="{E9A8D0F2-F2CD-4E62-9F1E-7898C32C0AA7}" type="presParOf" srcId="{48678314-D246-45BB-8DD5-59E00D4BE98C}" destId="{E9AD1AE7-9AEA-4CB8-9140-113864D25119}" srcOrd="10" destOrd="0" presId="urn:microsoft.com/office/officeart/2005/8/layout/process4"/>
    <dgm:cxn modelId="{EC157D8E-1DC9-412A-A2EC-87D451A0B19C}" type="presParOf" srcId="{E9AD1AE7-9AEA-4CB8-9140-113864D25119}" destId="{F1441A91-9FFC-42A2-80E1-393B2C859E93}" srcOrd="0" destOrd="0" presId="urn:microsoft.com/office/officeart/2005/8/layout/process4"/>
    <dgm:cxn modelId="{5F89D04E-4770-4B3F-AB6F-911DEE6A8B62}" type="presParOf" srcId="{48678314-D246-45BB-8DD5-59E00D4BE98C}" destId="{B07E7917-971C-45BA-89A8-A5331D87C959}" srcOrd="11" destOrd="0" presId="urn:microsoft.com/office/officeart/2005/8/layout/process4"/>
    <dgm:cxn modelId="{A4C0F164-E83C-4F92-8981-402AF31BFA8F}" type="presParOf" srcId="{48678314-D246-45BB-8DD5-59E00D4BE98C}" destId="{1DBF846A-7E60-400F-82A3-E1204B791071}" srcOrd="12" destOrd="0" presId="urn:microsoft.com/office/officeart/2005/8/layout/process4"/>
    <dgm:cxn modelId="{79253FE6-D441-4AD8-B78E-53EE6C326341}" type="presParOf" srcId="{1DBF846A-7E60-400F-82A3-E1204B791071}" destId="{3DD8C029-BCD9-4608-B4AA-3F7B99DD3BB4}" srcOrd="0" destOrd="0" presId="urn:microsoft.com/office/officeart/2005/8/layout/process4"/>
    <dgm:cxn modelId="{BA701986-5E77-4B55-BD43-B5D325A62610}" type="presParOf" srcId="{48678314-D246-45BB-8DD5-59E00D4BE98C}" destId="{482B2CF8-27B5-460F-8D34-A62D58EC54A4}" srcOrd="13" destOrd="0" presId="urn:microsoft.com/office/officeart/2005/8/layout/process4"/>
    <dgm:cxn modelId="{5C1F1D97-FD31-4951-94B6-A4FB4096B0B1}" type="presParOf" srcId="{48678314-D246-45BB-8DD5-59E00D4BE98C}" destId="{30E45EC6-C990-4427-B539-6B10B988DD13}" srcOrd="14" destOrd="0" presId="urn:microsoft.com/office/officeart/2005/8/layout/process4"/>
    <dgm:cxn modelId="{C03B8384-F925-4BD7-8F75-0A625E759794}" type="presParOf" srcId="{30E45EC6-C990-4427-B539-6B10B988DD13}" destId="{AB113BED-A5B2-498C-8ADD-B7488FE64610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605DA57-D689-47B6-843F-760093482E2E}" type="doc">
      <dgm:prSet loTypeId="urn:microsoft.com/office/officeart/2005/8/layout/radial6" loCatId="relationship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5F650569-0AA3-4AFE-A550-4236B3F16D08}">
      <dgm:prSet phldrT="[Текст]"/>
      <dgm:spPr/>
      <dgm:t>
        <a:bodyPr/>
        <a:lstStyle/>
        <a:p>
          <a:r>
            <a:rPr lang="ru-RU" dirty="0" smtClean="0"/>
            <a:t>Комплекс маркетинга</a:t>
          </a:r>
          <a:endParaRPr lang="ru-RU" dirty="0"/>
        </a:p>
      </dgm:t>
    </dgm:pt>
    <dgm:pt modelId="{E4AC553E-DABA-4284-BE88-6E19DDEC56E1}" type="parTrans" cxnId="{8E894702-087C-4FEC-ACFA-A3DDADB2B15A}">
      <dgm:prSet/>
      <dgm:spPr/>
      <dgm:t>
        <a:bodyPr/>
        <a:lstStyle/>
        <a:p>
          <a:endParaRPr lang="ru-RU"/>
        </a:p>
      </dgm:t>
    </dgm:pt>
    <dgm:pt modelId="{BC22DE5D-2415-44CC-ABF7-169B307A91ED}" type="sibTrans" cxnId="{8E894702-087C-4FEC-ACFA-A3DDADB2B15A}">
      <dgm:prSet/>
      <dgm:spPr/>
      <dgm:t>
        <a:bodyPr/>
        <a:lstStyle/>
        <a:p>
          <a:endParaRPr lang="ru-RU"/>
        </a:p>
      </dgm:t>
    </dgm:pt>
    <dgm:pt modelId="{52BEDD3D-4586-40C8-B6B3-50F7A764EDEB}">
      <dgm:prSet phldrT="[Текст]" custT="1"/>
      <dgm:spPr/>
      <dgm:t>
        <a:bodyPr/>
        <a:lstStyle/>
        <a:p>
          <a:r>
            <a:rPr lang="en-US" sz="1200" b="1" dirty="0" smtClean="0"/>
            <a:t>Product</a:t>
          </a:r>
          <a:r>
            <a:rPr lang="ru-RU" sz="1200" b="1" dirty="0" smtClean="0"/>
            <a:t> / Товар</a:t>
          </a:r>
          <a:endParaRPr lang="ru-RU" sz="1200" b="1" dirty="0"/>
        </a:p>
      </dgm:t>
    </dgm:pt>
    <dgm:pt modelId="{B73393D9-90ED-4D08-9A28-3C003D84B35D}" type="parTrans" cxnId="{72FBD115-B424-4EA5-9E4F-E8EB6CA543FF}">
      <dgm:prSet/>
      <dgm:spPr/>
      <dgm:t>
        <a:bodyPr/>
        <a:lstStyle/>
        <a:p>
          <a:endParaRPr lang="ru-RU"/>
        </a:p>
      </dgm:t>
    </dgm:pt>
    <dgm:pt modelId="{63EFFE47-A5D8-4B38-9CCD-FF6FFDD79BF2}" type="sibTrans" cxnId="{72FBD115-B424-4EA5-9E4F-E8EB6CA543FF}">
      <dgm:prSet/>
      <dgm:spPr/>
      <dgm:t>
        <a:bodyPr/>
        <a:lstStyle/>
        <a:p>
          <a:endParaRPr lang="ru-RU"/>
        </a:p>
      </dgm:t>
    </dgm:pt>
    <dgm:pt modelId="{EDFC2561-BA72-4239-950B-4A7FE1E53950}">
      <dgm:prSet phldrT="[Текст]" custT="1"/>
      <dgm:spPr/>
      <dgm:t>
        <a:bodyPr/>
        <a:lstStyle/>
        <a:p>
          <a:r>
            <a:rPr lang="en-US" sz="1200" b="1" dirty="0" smtClean="0"/>
            <a:t>Price</a:t>
          </a:r>
          <a:r>
            <a:rPr lang="ru-RU" sz="1200" b="1" dirty="0" smtClean="0"/>
            <a:t> / Цена</a:t>
          </a:r>
          <a:endParaRPr lang="ru-RU" sz="1200" b="1" dirty="0"/>
        </a:p>
      </dgm:t>
    </dgm:pt>
    <dgm:pt modelId="{4FA5B6B4-8941-4136-8F69-68EAF20D77E4}" type="parTrans" cxnId="{12F3B66B-5CD7-480F-879F-FEB1F05F5145}">
      <dgm:prSet/>
      <dgm:spPr/>
      <dgm:t>
        <a:bodyPr/>
        <a:lstStyle/>
        <a:p>
          <a:endParaRPr lang="ru-RU"/>
        </a:p>
      </dgm:t>
    </dgm:pt>
    <dgm:pt modelId="{C6E49C5A-D307-487F-8594-1F3409820759}" type="sibTrans" cxnId="{12F3B66B-5CD7-480F-879F-FEB1F05F5145}">
      <dgm:prSet/>
      <dgm:spPr/>
      <dgm:t>
        <a:bodyPr/>
        <a:lstStyle/>
        <a:p>
          <a:endParaRPr lang="ru-RU"/>
        </a:p>
      </dgm:t>
    </dgm:pt>
    <dgm:pt modelId="{906C3E6F-E821-43E1-A57D-CE48B06C936C}">
      <dgm:prSet phldrT="[Текст]" custT="1"/>
      <dgm:spPr/>
      <dgm:t>
        <a:bodyPr/>
        <a:lstStyle/>
        <a:p>
          <a:r>
            <a:rPr lang="en-US" sz="1200" b="1" dirty="0" smtClean="0"/>
            <a:t>Place</a:t>
          </a:r>
          <a:r>
            <a:rPr lang="ru-RU" sz="1200" b="1" dirty="0" smtClean="0"/>
            <a:t> / Распределение</a:t>
          </a:r>
          <a:endParaRPr lang="ru-RU" sz="1200" b="1" dirty="0"/>
        </a:p>
      </dgm:t>
    </dgm:pt>
    <dgm:pt modelId="{6FC6F7A0-90A9-49A6-827D-0B52727B36DE}" type="parTrans" cxnId="{462CCF21-3716-4AC6-80C6-E67D7184E338}">
      <dgm:prSet/>
      <dgm:spPr/>
      <dgm:t>
        <a:bodyPr/>
        <a:lstStyle/>
        <a:p>
          <a:endParaRPr lang="ru-RU"/>
        </a:p>
      </dgm:t>
    </dgm:pt>
    <dgm:pt modelId="{010B7C11-C9F6-4F2B-A951-E18B993606C9}" type="sibTrans" cxnId="{462CCF21-3716-4AC6-80C6-E67D7184E338}">
      <dgm:prSet/>
      <dgm:spPr/>
      <dgm:t>
        <a:bodyPr/>
        <a:lstStyle/>
        <a:p>
          <a:endParaRPr lang="ru-RU"/>
        </a:p>
      </dgm:t>
    </dgm:pt>
    <dgm:pt modelId="{82B720A3-80C5-4B9A-B984-AD0689D279A9}">
      <dgm:prSet phldrT="[Текст]" custT="1"/>
      <dgm:spPr/>
      <dgm:t>
        <a:bodyPr/>
        <a:lstStyle/>
        <a:p>
          <a:r>
            <a:rPr lang="en-US" sz="1200" b="1" dirty="0" smtClean="0"/>
            <a:t>Promotion</a:t>
          </a:r>
          <a:r>
            <a:rPr lang="ru-RU" sz="1200" b="1" dirty="0" smtClean="0"/>
            <a:t> / Продвижение</a:t>
          </a:r>
          <a:endParaRPr lang="ru-RU" sz="1200" b="1" dirty="0"/>
        </a:p>
      </dgm:t>
    </dgm:pt>
    <dgm:pt modelId="{DDFA1F1B-393F-4979-A9EE-49FD778686A9}" type="parTrans" cxnId="{89E40C80-DD8A-4929-A763-2E235115813D}">
      <dgm:prSet/>
      <dgm:spPr/>
      <dgm:t>
        <a:bodyPr/>
        <a:lstStyle/>
        <a:p>
          <a:endParaRPr lang="ru-RU"/>
        </a:p>
      </dgm:t>
    </dgm:pt>
    <dgm:pt modelId="{F133F35C-3024-4BBD-BEB4-138CB917314A}" type="sibTrans" cxnId="{89E40C80-DD8A-4929-A763-2E235115813D}">
      <dgm:prSet/>
      <dgm:spPr/>
      <dgm:t>
        <a:bodyPr/>
        <a:lstStyle/>
        <a:p>
          <a:endParaRPr lang="ru-RU"/>
        </a:p>
      </dgm:t>
    </dgm:pt>
    <dgm:pt modelId="{31636262-A4D1-4731-ABB4-9D69F322421D}" type="pres">
      <dgm:prSet presAssocID="{7605DA57-D689-47B6-843F-760093482E2E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A0B681C-F7EE-428D-8918-8B31F697C70F}" type="pres">
      <dgm:prSet presAssocID="{5F650569-0AA3-4AFE-A550-4236B3F16D08}" presName="centerShape" presStyleLbl="node0" presStyleIdx="0" presStyleCnt="1"/>
      <dgm:spPr/>
      <dgm:t>
        <a:bodyPr/>
        <a:lstStyle/>
        <a:p>
          <a:endParaRPr lang="ru-RU"/>
        </a:p>
      </dgm:t>
    </dgm:pt>
    <dgm:pt modelId="{5BCFF1B6-D233-4F05-ABBC-F8DF361D92A7}" type="pres">
      <dgm:prSet presAssocID="{52BEDD3D-4586-40C8-B6B3-50F7A764EDEB}" presName="node" presStyleLbl="node1" presStyleIdx="0" presStyleCnt="4" custScaleX="17186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1DE0047-5036-4FD9-ADF8-89A5925B1AA9}" type="pres">
      <dgm:prSet presAssocID="{52BEDD3D-4586-40C8-B6B3-50F7A764EDEB}" presName="dummy" presStyleCnt="0"/>
      <dgm:spPr/>
    </dgm:pt>
    <dgm:pt modelId="{59FBF1BC-28ED-4E76-AEC8-9661CA7B560F}" type="pres">
      <dgm:prSet presAssocID="{63EFFE47-A5D8-4B38-9CCD-FF6FFDD79BF2}" presName="sibTrans" presStyleLbl="sibTrans2D1" presStyleIdx="0" presStyleCnt="4"/>
      <dgm:spPr/>
      <dgm:t>
        <a:bodyPr/>
        <a:lstStyle/>
        <a:p>
          <a:endParaRPr lang="ru-RU"/>
        </a:p>
      </dgm:t>
    </dgm:pt>
    <dgm:pt modelId="{CD012B73-CF05-49C0-9934-9193577859DF}" type="pres">
      <dgm:prSet presAssocID="{EDFC2561-BA72-4239-950B-4A7FE1E53950}" presName="node" presStyleLbl="node1" presStyleIdx="1" presStyleCnt="4" custScaleX="17186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96A38E-BC14-451F-A31B-4428A563A89F}" type="pres">
      <dgm:prSet presAssocID="{EDFC2561-BA72-4239-950B-4A7FE1E53950}" presName="dummy" presStyleCnt="0"/>
      <dgm:spPr/>
    </dgm:pt>
    <dgm:pt modelId="{140D3C15-8BA4-4FFB-BA73-670B1DCF9B36}" type="pres">
      <dgm:prSet presAssocID="{C6E49C5A-D307-487F-8594-1F3409820759}" presName="sibTrans" presStyleLbl="sibTrans2D1" presStyleIdx="1" presStyleCnt="4"/>
      <dgm:spPr/>
      <dgm:t>
        <a:bodyPr/>
        <a:lstStyle/>
        <a:p>
          <a:endParaRPr lang="ru-RU"/>
        </a:p>
      </dgm:t>
    </dgm:pt>
    <dgm:pt modelId="{F611E6D7-453E-4967-A4FE-1031E38A76F6}" type="pres">
      <dgm:prSet presAssocID="{906C3E6F-E821-43E1-A57D-CE48B06C936C}" presName="node" presStyleLbl="node1" presStyleIdx="2" presStyleCnt="4" custScaleX="17186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70ECE3-C888-4C57-8A93-64DA2C6E0D4F}" type="pres">
      <dgm:prSet presAssocID="{906C3E6F-E821-43E1-A57D-CE48B06C936C}" presName="dummy" presStyleCnt="0"/>
      <dgm:spPr/>
    </dgm:pt>
    <dgm:pt modelId="{C7698799-1AC6-417B-92D0-E31044332D4D}" type="pres">
      <dgm:prSet presAssocID="{010B7C11-C9F6-4F2B-A951-E18B993606C9}" presName="sibTrans" presStyleLbl="sibTrans2D1" presStyleIdx="2" presStyleCnt="4"/>
      <dgm:spPr/>
      <dgm:t>
        <a:bodyPr/>
        <a:lstStyle/>
        <a:p>
          <a:endParaRPr lang="ru-RU"/>
        </a:p>
      </dgm:t>
    </dgm:pt>
    <dgm:pt modelId="{B2134E7A-33A5-4DB4-B848-DD46227A5C37}" type="pres">
      <dgm:prSet presAssocID="{82B720A3-80C5-4B9A-B984-AD0689D279A9}" presName="node" presStyleLbl="node1" presStyleIdx="3" presStyleCnt="4" custScaleX="17186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7E5838-C23D-4AA3-A2B6-FBB4C211D102}" type="pres">
      <dgm:prSet presAssocID="{82B720A3-80C5-4B9A-B984-AD0689D279A9}" presName="dummy" presStyleCnt="0"/>
      <dgm:spPr/>
    </dgm:pt>
    <dgm:pt modelId="{89680F5E-92DC-4CAD-8DD6-34C3CC107828}" type="pres">
      <dgm:prSet presAssocID="{F133F35C-3024-4BBD-BEB4-138CB917314A}" presName="sibTrans" presStyleLbl="sibTrans2D1" presStyleIdx="3" presStyleCnt="4"/>
      <dgm:spPr/>
      <dgm:t>
        <a:bodyPr/>
        <a:lstStyle/>
        <a:p>
          <a:endParaRPr lang="ru-RU"/>
        </a:p>
      </dgm:t>
    </dgm:pt>
  </dgm:ptLst>
  <dgm:cxnLst>
    <dgm:cxn modelId="{A800C9DE-CE47-4EA0-9AE8-BD560E8EC979}" type="presOf" srcId="{7605DA57-D689-47B6-843F-760093482E2E}" destId="{31636262-A4D1-4731-ABB4-9D69F322421D}" srcOrd="0" destOrd="0" presId="urn:microsoft.com/office/officeart/2005/8/layout/radial6"/>
    <dgm:cxn modelId="{72FBD115-B424-4EA5-9E4F-E8EB6CA543FF}" srcId="{5F650569-0AA3-4AFE-A550-4236B3F16D08}" destId="{52BEDD3D-4586-40C8-B6B3-50F7A764EDEB}" srcOrd="0" destOrd="0" parTransId="{B73393D9-90ED-4D08-9A28-3C003D84B35D}" sibTransId="{63EFFE47-A5D8-4B38-9CCD-FF6FFDD79BF2}"/>
    <dgm:cxn modelId="{5884DC32-9CB1-4457-B571-3C9BB29BBD32}" type="presOf" srcId="{52BEDD3D-4586-40C8-B6B3-50F7A764EDEB}" destId="{5BCFF1B6-D233-4F05-ABBC-F8DF361D92A7}" srcOrd="0" destOrd="0" presId="urn:microsoft.com/office/officeart/2005/8/layout/radial6"/>
    <dgm:cxn modelId="{3E880B6D-DFD1-40B2-A48B-336BAAF379B6}" type="presOf" srcId="{63EFFE47-A5D8-4B38-9CCD-FF6FFDD79BF2}" destId="{59FBF1BC-28ED-4E76-AEC8-9661CA7B560F}" srcOrd="0" destOrd="0" presId="urn:microsoft.com/office/officeart/2005/8/layout/radial6"/>
    <dgm:cxn modelId="{9F6C6010-3EB7-4DF5-BEFE-A9244527ED4F}" type="presOf" srcId="{C6E49C5A-D307-487F-8594-1F3409820759}" destId="{140D3C15-8BA4-4FFB-BA73-670B1DCF9B36}" srcOrd="0" destOrd="0" presId="urn:microsoft.com/office/officeart/2005/8/layout/radial6"/>
    <dgm:cxn modelId="{8E4B95E8-CBA2-4763-A6C3-780CF049F778}" type="presOf" srcId="{F133F35C-3024-4BBD-BEB4-138CB917314A}" destId="{89680F5E-92DC-4CAD-8DD6-34C3CC107828}" srcOrd="0" destOrd="0" presId="urn:microsoft.com/office/officeart/2005/8/layout/radial6"/>
    <dgm:cxn modelId="{89E40C80-DD8A-4929-A763-2E235115813D}" srcId="{5F650569-0AA3-4AFE-A550-4236B3F16D08}" destId="{82B720A3-80C5-4B9A-B984-AD0689D279A9}" srcOrd="3" destOrd="0" parTransId="{DDFA1F1B-393F-4979-A9EE-49FD778686A9}" sibTransId="{F133F35C-3024-4BBD-BEB4-138CB917314A}"/>
    <dgm:cxn modelId="{0F2D7684-A954-4B45-8B97-D482E8021AFC}" type="presOf" srcId="{82B720A3-80C5-4B9A-B984-AD0689D279A9}" destId="{B2134E7A-33A5-4DB4-B848-DD46227A5C37}" srcOrd="0" destOrd="0" presId="urn:microsoft.com/office/officeart/2005/8/layout/radial6"/>
    <dgm:cxn modelId="{D2C26123-D429-4540-B85A-D06929E736FC}" type="presOf" srcId="{906C3E6F-E821-43E1-A57D-CE48B06C936C}" destId="{F611E6D7-453E-4967-A4FE-1031E38A76F6}" srcOrd="0" destOrd="0" presId="urn:microsoft.com/office/officeart/2005/8/layout/radial6"/>
    <dgm:cxn modelId="{12F3B66B-5CD7-480F-879F-FEB1F05F5145}" srcId="{5F650569-0AA3-4AFE-A550-4236B3F16D08}" destId="{EDFC2561-BA72-4239-950B-4A7FE1E53950}" srcOrd="1" destOrd="0" parTransId="{4FA5B6B4-8941-4136-8F69-68EAF20D77E4}" sibTransId="{C6E49C5A-D307-487F-8594-1F3409820759}"/>
    <dgm:cxn modelId="{D66F63DB-0278-4ED3-8F6C-E697237AA5FF}" type="presOf" srcId="{EDFC2561-BA72-4239-950B-4A7FE1E53950}" destId="{CD012B73-CF05-49C0-9934-9193577859DF}" srcOrd="0" destOrd="0" presId="urn:microsoft.com/office/officeart/2005/8/layout/radial6"/>
    <dgm:cxn modelId="{A47DF71E-F596-449F-AB88-2AE8F2BB8F4E}" type="presOf" srcId="{010B7C11-C9F6-4F2B-A951-E18B993606C9}" destId="{C7698799-1AC6-417B-92D0-E31044332D4D}" srcOrd="0" destOrd="0" presId="urn:microsoft.com/office/officeart/2005/8/layout/radial6"/>
    <dgm:cxn modelId="{A21E0DB2-B8AC-4675-9FAD-AED9BC80AEB1}" type="presOf" srcId="{5F650569-0AA3-4AFE-A550-4236B3F16D08}" destId="{FA0B681C-F7EE-428D-8918-8B31F697C70F}" srcOrd="0" destOrd="0" presId="urn:microsoft.com/office/officeart/2005/8/layout/radial6"/>
    <dgm:cxn modelId="{8E894702-087C-4FEC-ACFA-A3DDADB2B15A}" srcId="{7605DA57-D689-47B6-843F-760093482E2E}" destId="{5F650569-0AA3-4AFE-A550-4236B3F16D08}" srcOrd="0" destOrd="0" parTransId="{E4AC553E-DABA-4284-BE88-6E19DDEC56E1}" sibTransId="{BC22DE5D-2415-44CC-ABF7-169B307A91ED}"/>
    <dgm:cxn modelId="{462CCF21-3716-4AC6-80C6-E67D7184E338}" srcId="{5F650569-0AA3-4AFE-A550-4236B3F16D08}" destId="{906C3E6F-E821-43E1-A57D-CE48B06C936C}" srcOrd="2" destOrd="0" parTransId="{6FC6F7A0-90A9-49A6-827D-0B52727B36DE}" sibTransId="{010B7C11-C9F6-4F2B-A951-E18B993606C9}"/>
    <dgm:cxn modelId="{FE7EADF0-40BA-4FBC-9AFF-4687A484CF6C}" type="presParOf" srcId="{31636262-A4D1-4731-ABB4-9D69F322421D}" destId="{FA0B681C-F7EE-428D-8918-8B31F697C70F}" srcOrd="0" destOrd="0" presId="urn:microsoft.com/office/officeart/2005/8/layout/radial6"/>
    <dgm:cxn modelId="{BBA9A187-4243-49DC-877D-53FEB4FEFB58}" type="presParOf" srcId="{31636262-A4D1-4731-ABB4-9D69F322421D}" destId="{5BCFF1B6-D233-4F05-ABBC-F8DF361D92A7}" srcOrd="1" destOrd="0" presId="urn:microsoft.com/office/officeart/2005/8/layout/radial6"/>
    <dgm:cxn modelId="{41D1881A-5526-49E8-8F7C-8F5806DB2E6A}" type="presParOf" srcId="{31636262-A4D1-4731-ABB4-9D69F322421D}" destId="{D1DE0047-5036-4FD9-ADF8-89A5925B1AA9}" srcOrd="2" destOrd="0" presId="urn:microsoft.com/office/officeart/2005/8/layout/radial6"/>
    <dgm:cxn modelId="{B422B1D2-61D8-45CC-A6B9-8D51DC3065A5}" type="presParOf" srcId="{31636262-A4D1-4731-ABB4-9D69F322421D}" destId="{59FBF1BC-28ED-4E76-AEC8-9661CA7B560F}" srcOrd="3" destOrd="0" presId="urn:microsoft.com/office/officeart/2005/8/layout/radial6"/>
    <dgm:cxn modelId="{9A89004F-7320-4D83-B036-E73410C83A9A}" type="presParOf" srcId="{31636262-A4D1-4731-ABB4-9D69F322421D}" destId="{CD012B73-CF05-49C0-9934-9193577859DF}" srcOrd="4" destOrd="0" presId="urn:microsoft.com/office/officeart/2005/8/layout/radial6"/>
    <dgm:cxn modelId="{859120D5-79A2-4EDF-B583-695EAE6039AF}" type="presParOf" srcId="{31636262-A4D1-4731-ABB4-9D69F322421D}" destId="{2196A38E-BC14-451F-A31B-4428A563A89F}" srcOrd="5" destOrd="0" presId="urn:microsoft.com/office/officeart/2005/8/layout/radial6"/>
    <dgm:cxn modelId="{7A4CB1A7-97E8-4756-A1DE-AB99091E44B1}" type="presParOf" srcId="{31636262-A4D1-4731-ABB4-9D69F322421D}" destId="{140D3C15-8BA4-4FFB-BA73-670B1DCF9B36}" srcOrd="6" destOrd="0" presId="urn:microsoft.com/office/officeart/2005/8/layout/radial6"/>
    <dgm:cxn modelId="{B5D720D5-E013-4520-AA39-D4E6F149D1DC}" type="presParOf" srcId="{31636262-A4D1-4731-ABB4-9D69F322421D}" destId="{F611E6D7-453E-4967-A4FE-1031E38A76F6}" srcOrd="7" destOrd="0" presId="urn:microsoft.com/office/officeart/2005/8/layout/radial6"/>
    <dgm:cxn modelId="{7561C449-9D15-4AA7-B26A-C2870F2B271F}" type="presParOf" srcId="{31636262-A4D1-4731-ABB4-9D69F322421D}" destId="{A670ECE3-C888-4C57-8A93-64DA2C6E0D4F}" srcOrd="8" destOrd="0" presId="urn:microsoft.com/office/officeart/2005/8/layout/radial6"/>
    <dgm:cxn modelId="{C96E31D3-BBD1-4707-B43A-4A7FFD427EF2}" type="presParOf" srcId="{31636262-A4D1-4731-ABB4-9D69F322421D}" destId="{C7698799-1AC6-417B-92D0-E31044332D4D}" srcOrd="9" destOrd="0" presId="urn:microsoft.com/office/officeart/2005/8/layout/radial6"/>
    <dgm:cxn modelId="{BB36D76B-D6EB-49F9-925C-D5E1374B6056}" type="presParOf" srcId="{31636262-A4D1-4731-ABB4-9D69F322421D}" destId="{B2134E7A-33A5-4DB4-B848-DD46227A5C37}" srcOrd="10" destOrd="0" presId="urn:microsoft.com/office/officeart/2005/8/layout/radial6"/>
    <dgm:cxn modelId="{913AD69F-BAC2-449F-8C15-143DB5962E0F}" type="presParOf" srcId="{31636262-A4D1-4731-ABB4-9D69F322421D}" destId="{607E5838-C23D-4AA3-A2B6-FBB4C211D102}" srcOrd="11" destOrd="0" presId="urn:microsoft.com/office/officeart/2005/8/layout/radial6"/>
    <dgm:cxn modelId="{4BB08234-585B-434A-92B8-5D9BD2BA5C3F}" type="presParOf" srcId="{31636262-A4D1-4731-ABB4-9D69F322421D}" destId="{89680F5E-92DC-4CAD-8DD6-34C3CC107828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5014508-843C-4E0B-B893-D4DF85389FC7}" type="doc">
      <dgm:prSet loTypeId="urn:microsoft.com/office/officeart/2005/8/layout/venn1" loCatId="relationship" qsTypeId="urn:microsoft.com/office/officeart/2005/8/quickstyle/simple1" qsCatId="simple" csTypeId="urn:microsoft.com/office/officeart/2005/8/colors/colorful3" csCatId="colorful" phldr="1"/>
      <dgm:spPr/>
    </dgm:pt>
    <dgm:pt modelId="{10733D88-F2C3-46F6-8D18-A181A49D52AE}">
      <dgm:prSet phldrT="[Текст]" custT="1"/>
      <dgm:spPr/>
      <dgm:t>
        <a:bodyPr/>
        <a:lstStyle/>
        <a:p>
          <a:r>
            <a:rPr lang="ru-RU" sz="1400" b="1" dirty="0" smtClean="0"/>
            <a:t>Философский аспект</a:t>
          </a:r>
          <a:endParaRPr lang="ru-RU" sz="1400" b="1" dirty="0"/>
        </a:p>
      </dgm:t>
    </dgm:pt>
    <dgm:pt modelId="{8995BA24-9966-450E-A587-3C8DBFFDCAB2}" type="parTrans" cxnId="{69F5F0C6-C204-40A4-A349-23EABB19ADAA}">
      <dgm:prSet/>
      <dgm:spPr/>
      <dgm:t>
        <a:bodyPr/>
        <a:lstStyle/>
        <a:p>
          <a:endParaRPr lang="ru-RU"/>
        </a:p>
      </dgm:t>
    </dgm:pt>
    <dgm:pt modelId="{51D32996-4D0A-46A8-921A-65985D1778F2}" type="sibTrans" cxnId="{69F5F0C6-C204-40A4-A349-23EABB19ADAA}">
      <dgm:prSet/>
      <dgm:spPr/>
      <dgm:t>
        <a:bodyPr/>
        <a:lstStyle/>
        <a:p>
          <a:endParaRPr lang="ru-RU"/>
        </a:p>
      </dgm:t>
    </dgm:pt>
    <dgm:pt modelId="{23FEDFFA-C169-4BD4-9B2B-D3B559C80A24}">
      <dgm:prSet phldrT="[Текст]" custT="1"/>
      <dgm:spPr/>
      <dgm:t>
        <a:bodyPr/>
        <a:lstStyle/>
        <a:p>
          <a:r>
            <a:rPr lang="ru-RU" sz="1400" b="1" dirty="0" smtClean="0"/>
            <a:t>Поведенческий аспект</a:t>
          </a:r>
          <a:endParaRPr lang="ru-RU" sz="1400" b="1" dirty="0"/>
        </a:p>
      </dgm:t>
    </dgm:pt>
    <dgm:pt modelId="{12EC9CA3-B927-4644-B54B-550CAD8388AD}" type="parTrans" cxnId="{278144DF-652A-4775-BEED-84C98913C365}">
      <dgm:prSet/>
      <dgm:spPr/>
      <dgm:t>
        <a:bodyPr/>
        <a:lstStyle/>
        <a:p>
          <a:endParaRPr lang="ru-RU"/>
        </a:p>
      </dgm:t>
    </dgm:pt>
    <dgm:pt modelId="{92FCF447-9487-417A-977E-32B885242142}" type="sibTrans" cxnId="{278144DF-652A-4775-BEED-84C98913C365}">
      <dgm:prSet/>
      <dgm:spPr/>
      <dgm:t>
        <a:bodyPr/>
        <a:lstStyle/>
        <a:p>
          <a:endParaRPr lang="ru-RU"/>
        </a:p>
      </dgm:t>
    </dgm:pt>
    <dgm:pt modelId="{3F18820D-01A1-4944-888A-2B3312F4F206}">
      <dgm:prSet phldrT="[Текст]" custT="1"/>
      <dgm:spPr/>
      <dgm:t>
        <a:bodyPr/>
        <a:lstStyle/>
        <a:p>
          <a:r>
            <a:rPr lang="ru-RU" sz="1400" b="1" dirty="0" smtClean="0"/>
            <a:t>Информационный аспект</a:t>
          </a:r>
          <a:endParaRPr lang="ru-RU" sz="1400" b="1" dirty="0"/>
        </a:p>
      </dgm:t>
    </dgm:pt>
    <dgm:pt modelId="{0292180C-4918-4889-B8FD-5B78C53F93ED}" type="parTrans" cxnId="{BA98681A-C8CC-4675-A495-64EAE8787EAD}">
      <dgm:prSet/>
      <dgm:spPr/>
      <dgm:t>
        <a:bodyPr/>
        <a:lstStyle/>
        <a:p>
          <a:endParaRPr lang="ru-RU"/>
        </a:p>
      </dgm:t>
    </dgm:pt>
    <dgm:pt modelId="{5020E206-78C8-4C51-AEC3-E8C899214524}" type="sibTrans" cxnId="{BA98681A-C8CC-4675-A495-64EAE8787EAD}">
      <dgm:prSet/>
      <dgm:spPr/>
      <dgm:t>
        <a:bodyPr/>
        <a:lstStyle/>
        <a:p>
          <a:endParaRPr lang="ru-RU"/>
        </a:p>
      </dgm:t>
    </dgm:pt>
    <dgm:pt modelId="{B3F621E1-61A7-4385-8508-C1AF3B44552C}">
      <dgm:prSet phldrT="[Текст]" custT="1"/>
      <dgm:spPr/>
      <dgm:t>
        <a:bodyPr/>
        <a:lstStyle/>
        <a:p>
          <a:r>
            <a:rPr lang="ru-RU" sz="1400" b="1" dirty="0" smtClean="0"/>
            <a:t>Аспект принципа действия</a:t>
          </a:r>
          <a:endParaRPr lang="ru-RU" sz="1400" b="1" dirty="0"/>
        </a:p>
      </dgm:t>
    </dgm:pt>
    <dgm:pt modelId="{A23EE3E3-6054-4583-B84F-DC5C3975281E}" type="parTrans" cxnId="{6387FE3D-00E3-4738-8D26-CC99F0859A5D}">
      <dgm:prSet/>
      <dgm:spPr/>
      <dgm:t>
        <a:bodyPr/>
        <a:lstStyle/>
        <a:p>
          <a:endParaRPr lang="ru-RU"/>
        </a:p>
      </dgm:t>
    </dgm:pt>
    <dgm:pt modelId="{4EEFB104-8D5E-4CEC-A4A8-D3F3EE121932}" type="sibTrans" cxnId="{6387FE3D-00E3-4738-8D26-CC99F0859A5D}">
      <dgm:prSet/>
      <dgm:spPr/>
      <dgm:t>
        <a:bodyPr/>
        <a:lstStyle/>
        <a:p>
          <a:endParaRPr lang="ru-RU"/>
        </a:p>
      </dgm:t>
    </dgm:pt>
    <dgm:pt modelId="{2E9E438E-39D4-4D23-9D1C-8E55379BED76}">
      <dgm:prSet phldrT="[Текст]" custT="1"/>
      <dgm:spPr/>
      <dgm:t>
        <a:bodyPr/>
        <a:lstStyle/>
        <a:p>
          <a:r>
            <a:rPr lang="ru-RU" sz="1400" b="1" dirty="0" smtClean="0"/>
            <a:t>Аспект дифференциации</a:t>
          </a:r>
          <a:endParaRPr lang="ru-RU" sz="1400" b="1" dirty="0"/>
        </a:p>
      </dgm:t>
    </dgm:pt>
    <dgm:pt modelId="{05C8D25C-22B7-430A-8D72-4920E4C9FFE8}" type="parTrans" cxnId="{5B4776DD-DD12-47A1-AD6E-8F78CB5B6A49}">
      <dgm:prSet/>
      <dgm:spPr/>
      <dgm:t>
        <a:bodyPr/>
        <a:lstStyle/>
        <a:p>
          <a:endParaRPr lang="ru-RU"/>
        </a:p>
      </dgm:t>
    </dgm:pt>
    <dgm:pt modelId="{BB8E4A5F-2257-4575-A666-7A07C30408D1}" type="sibTrans" cxnId="{5B4776DD-DD12-47A1-AD6E-8F78CB5B6A49}">
      <dgm:prSet/>
      <dgm:spPr/>
      <dgm:t>
        <a:bodyPr/>
        <a:lstStyle/>
        <a:p>
          <a:endParaRPr lang="ru-RU"/>
        </a:p>
      </dgm:t>
    </dgm:pt>
    <dgm:pt modelId="{9F05C99C-C753-4422-B271-3FA0DD642926}">
      <dgm:prSet phldrT="[Текст]" custT="1"/>
      <dgm:spPr/>
      <dgm:t>
        <a:bodyPr/>
        <a:lstStyle/>
        <a:p>
          <a:r>
            <a:rPr lang="ru-RU" sz="1400" b="1" dirty="0" smtClean="0"/>
            <a:t>Организационный аспект</a:t>
          </a:r>
          <a:endParaRPr lang="ru-RU" sz="1400" b="1" dirty="0"/>
        </a:p>
      </dgm:t>
    </dgm:pt>
    <dgm:pt modelId="{5C7A7375-18B0-4BC9-BD36-A7E237F3FCCA}" type="parTrans" cxnId="{D63E6992-092F-40F2-BD91-E94CEEBC0A6F}">
      <dgm:prSet/>
      <dgm:spPr/>
      <dgm:t>
        <a:bodyPr/>
        <a:lstStyle/>
        <a:p>
          <a:endParaRPr lang="ru-RU"/>
        </a:p>
      </dgm:t>
    </dgm:pt>
    <dgm:pt modelId="{DDE67A5A-6800-4E94-96DE-E1430706D207}" type="sibTrans" cxnId="{D63E6992-092F-40F2-BD91-E94CEEBC0A6F}">
      <dgm:prSet/>
      <dgm:spPr/>
      <dgm:t>
        <a:bodyPr/>
        <a:lstStyle/>
        <a:p>
          <a:endParaRPr lang="ru-RU"/>
        </a:p>
      </dgm:t>
    </dgm:pt>
    <dgm:pt modelId="{8A107A91-D793-4237-8A98-CF1E74340670}">
      <dgm:prSet phldrT="[Текст]" custT="1"/>
      <dgm:spPr/>
      <dgm:t>
        <a:bodyPr/>
        <a:lstStyle/>
        <a:p>
          <a:r>
            <a:rPr lang="ru-RU" sz="1400" b="1" dirty="0" smtClean="0"/>
            <a:t>Социальный аспект</a:t>
          </a:r>
        </a:p>
        <a:p>
          <a:endParaRPr lang="ru-RU" sz="1400" b="1" dirty="0"/>
        </a:p>
      </dgm:t>
    </dgm:pt>
    <dgm:pt modelId="{FB10AF44-4310-45FC-9307-0F222386EAB9}" type="parTrans" cxnId="{508E2E15-1830-4C2E-AADE-575A085E7754}">
      <dgm:prSet/>
      <dgm:spPr/>
      <dgm:t>
        <a:bodyPr/>
        <a:lstStyle/>
        <a:p>
          <a:endParaRPr lang="ru-RU"/>
        </a:p>
      </dgm:t>
    </dgm:pt>
    <dgm:pt modelId="{C6A09648-A2A8-47C7-9E50-8F8AC0DBC657}" type="sibTrans" cxnId="{508E2E15-1830-4C2E-AADE-575A085E7754}">
      <dgm:prSet/>
      <dgm:spPr/>
      <dgm:t>
        <a:bodyPr/>
        <a:lstStyle/>
        <a:p>
          <a:endParaRPr lang="ru-RU"/>
        </a:p>
      </dgm:t>
    </dgm:pt>
    <dgm:pt modelId="{BD1C26FC-9CB3-4324-A7C0-E0D1C1409A7E}" type="pres">
      <dgm:prSet presAssocID="{45014508-843C-4E0B-B893-D4DF85389FC7}" presName="compositeShape" presStyleCnt="0">
        <dgm:presLayoutVars>
          <dgm:chMax val="7"/>
          <dgm:dir/>
          <dgm:resizeHandles val="exact"/>
        </dgm:presLayoutVars>
      </dgm:prSet>
      <dgm:spPr/>
    </dgm:pt>
    <dgm:pt modelId="{CD57BBE3-EB68-4B74-BC91-0AA0D81D15BF}" type="pres">
      <dgm:prSet presAssocID="{10733D88-F2C3-46F6-8D18-A181A49D52AE}" presName="circ1" presStyleLbl="vennNode1" presStyleIdx="0" presStyleCnt="7"/>
      <dgm:spPr/>
    </dgm:pt>
    <dgm:pt modelId="{1FC04605-44C5-486E-BFB2-528B40ADD66E}" type="pres">
      <dgm:prSet presAssocID="{10733D88-F2C3-46F6-8D18-A181A49D52AE}" presName="circ1Tx" presStyleLbl="revTx" presStyleIdx="0" presStyleCnt="0" custScaleX="142978" custScaleY="8837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7B89C0-FA16-4FE0-AEF4-277C1FB65EBF}" type="pres">
      <dgm:prSet presAssocID="{23FEDFFA-C169-4BD4-9B2B-D3B559C80A24}" presName="circ2" presStyleLbl="vennNode1" presStyleIdx="1" presStyleCnt="7"/>
      <dgm:spPr/>
    </dgm:pt>
    <dgm:pt modelId="{F8C8AC59-51F0-48AA-ADD4-D9393DE0EBF2}" type="pres">
      <dgm:prSet presAssocID="{23FEDFFA-C169-4BD4-9B2B-D3B559C80A24}" presName="circ2Tx" presStyleLbl="revTx" presStyleIdx="0" presStyleCnt="0" custScaleX="142978" custScaleY="8837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651F1C-94A4-455E-B01C-2C7631F2CC8C}" type="pres">
      <dgm:prSet presAssocID="{3F18820D-01A1-4944-888A-2B3312F4F206}" presName="circ3" presStyleLbl="vennNode1" presStyleIdx="2" presStyleCnt="7"/>
      <dgm:spPr/>
    </dgm:pt>
    <dgm:pt modelId="{240779AD-73A2-4F2F-B5FE-2914C2A5B65F}" type="pres">
      <dgm:prSet presAssocID="{3F18820D-01A1-4944-888A-2B3312F4F206}" presName="circ3Tx" presStyleLbl="revTx" presStyleIdx="0" presStyleCnt="0" custScaleX="142978" custScaleY="8837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1136271-D61F-4193-8F3C-7D72958854F0}" type="pres">
      <dgm:prSet presAssocID="{B3F621E1-61A7-4385-8508-C1AF3B44552C}" presName="circ4" presStyleLbl="vennNode1" presStyleIdx="3" presStyleCnt="7"/>
      <dgm:spPr/>
    </dgm:pt>
    <dgm:pt modelId="{94DFF33C-D1C0-4972-B16B-7285E9D9B625}" type="pres">
      <dgm:prSet presAssocID="{B3F621E1-61A7-4385-8508-C1AF3B44552C}" presName="circ4Tx" presStyleLbl="revTx" presStyleIdx="0" presStyleCnt="0" custScaleX="142978" custScaleY="8837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1350CD-408B-43DC-93D6-65F3AC9C6355}" type="pres">
      <dgm:prSet presAssocID="{2E9E438E-39D4-4D23-9D1C-8E55379BED76}" presName="circ5" presStyleLbl="vennNode1" presStyleIdx="4" presStyleCnt="7"/>
      <dgm:spPr/>
    </dgm:pt>
    <dgm:pt modelId="{1B3993A1-9B26-49A8-BE1B-E293D309FAC7}" type="pres">
      <dgm:prSet presAssocID="{2E9E438E-39D4-4D23-9D1C-8E55379BED76}" presName="circ5Tx" presStyleLbl="revTx" presStyleIdx="0" presStyleCnt="0" custScaleX="142978" custScaleY="8837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2461C8B-9022-4D82-B957-14656B0AC42C}" type="pres">
      <dgm:prSet presAssocID="{9F05C99C-C753-4422-B271-3FA0DD642926}" presName="circ6" presStyleLbl="vennNode1" presStyleIdx="5" presStyleCnt="7"/>
      <dgm:spPr/>
    </dgm:pt>
    <dgm:pt modelId="{1029D181-5293-4ABE-B127-55EED0C60DE9}" type="pres">
      <dgm:prSet presAssocID="{9F05C99C-C753-4422-B271-3FA0DD642926}" presName="circ6Tx" presStyleLbl="revTx" presStyleIdx="0" presStyleCnt="0" custScaleX="142978" custScaleY="8837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5D8F700-C7D6-4CC8-A152-7BB2459B676F}" type="pres">
      <dgm:prSet presAssocID="{8A107A91-D793-4237-8A98-CF1E74340670}" presName="circ7" presStyleLbl="vennNode1" presStyleIdx="6" presStyleCnt="7"/>
      <dgm:spPr/>
    </dgm:pt>
    <dgm:pt modelId="{4D5F55AB-3CF3-4B37-BA04-FB1DA4C49DD0}" type="pres">
      <dgm:prSet presAssocID="{8A107A91-D793-4237-8A98-CF1E74340670}" presName="circ7Tx" presStyleLbl="revTx" presStyleIdx="0" presStyleCnt="0" custScaleX="142978" custScaleY="8837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B227506-B918-430A-9FF1-A7EC96C46A4D}" type="presOf" srcId="{2E9E438E-39D4-4D23-9D1C-8E55379BED76}" destId="{1B3993A1-9B26-49A8-BE1B-E293D309FAC7}" srcOrd="0" destOrd="0" presId="urn:microsoft.com/office/officeart/2005/8/layout/venn1"/>
    <dgm:cxn modelId="{50A25463-8B02-4906-B26B-2D786C00A445}" type="presOf" srcId="{23FEDFFA-C169-4BD4-9B2B-D3B559C80A24}" destId="{F8C8AC59-51F0-48AA-ADD4-D9393DE0EBF2}" srcOrd="0" destOrd="0" presId="urn:microsoft.com/office/officeart/2005/8/layout/venn1"/>
    <dgm:cxn modelId="{508E2E15-1830-4C2E-AADE-575A085E7754}" srcId="{45014508-843C-4E0B-B893-D4DF85389FC7}" destId="{8A107A91-D793-4237-8A98-CF1E74340670}" srcOrd="6" destOrd="0" parTransId="{FB10AF44-4310-45FC-9307-0F222386EAB9}" sibTransId="{C6A09648-A2A8-47C7-9E50-8F8AC0DBC657}"/>
    <dgm:cxn modelId="{BA98681A-C8CC-4675-A495-64EAE8787EAD}" srcId="{45014508-843C-4E0B-B893-D4DF85389FC7}" destId="{3F18820D-01A1-4944-888A-2B3312F4F206}" srcOrd="2" destOrd="0" parTransId="{0292180C-4918-4889-B8FD-5B78C53F93ED}" sibTransId="{5020E206-78C8-4C51-AEC3-E8C899214524}"/>
    <dgm:cxn modelId="{6387FE3D-00E3-4738-8D26-CC99F0859A5D}" srcId="{45014508-843C-4E0B-B893-D4DF85389FC7}" destId="{B3F621E1-61A7-4385-8508-C1AF3B44552C}" srcOrd="3" destOrd="0" parTransId="{A23EE3E3-6054-4583-B84F-DC5C3975281E}" sibTransId="{4EEFB104-8D5E-4CEC-A4A8-D3F3EE121932}"/>
    <dgm:cxn modelId="{9A597D4B-40D4-4EB4-ADCF-874923F84B2E}" type="presOf" srcId="{3F18820D-01A1-4944-888A-2B3312F4F206}" destId="{240779AD-73A2-4F2F-B5FE-2914C2A5B65F}" srcOrd="0" destOrd="0" presId="urn:microsoft.com/office/officeart/2005/8/layout/venn1"/>
    <dgm:cxn modelId="{4C0681EB-3212-456C-A692-2B0C7ADD44B2}" type="presOf" srcId="{45014508-843C-4E0B-B893-D4DF85389FC7}" destId="{BD1C26FC-9CB3-4324-A7C0-E0D1C1409A7E}" srcOrd="0" destOrd="0" presId="urn:microsoft.com/office/officeart/2005/8/layout/venn1"/>
    <dgm:cxn modelId="{0ABEB40C-0234-45A7-8888-4CD24C5A7DF4}" type="presOf" srcId="{B3F621E1-61A7-4385-8508-C1AF3B44552C}" destId="{94DFF33C-D1C0-4972-B16B-7285E9D9B625}" srcOrd="0" destOrd="0" presId="urn:microsoft.com/office/officeart/2005/8/layout/venn1"/>
    <dgm:cxn modelId="{9823009F-0D7C-433D-B059-4BB3580D0180}" type="presOf" srcId="{9F05C99C-C753-4422-B271-3FA0DD642926}" destId="{1029D181-5293-4ABE-B127-55EED0C60DE9}" srcOrd="0" destOrd="0" presId="urn:microsoft.com/office/officeart/2005/8/layout/venn1"/>
    <dgm:cxn modelId="{389C8FE3-C909-4894-8BF4-F256F67DBE3B}" type="presOf" srcId="{10733D88-F2C3-46F6-8D18-A181A49D52AE}" destId="{1FC04605-44C5-486E-BFB2-528B40ADD66E}" srcOrd="0" destOrd="0" presId="urn:microsoft.com/office/officeart/2005/8/layout/venn1"/>
    <dgm:cxn modelId="{5B4776DD-DD12-47A1-AD6E-8F78CB5B6A49}" srcId="{45014508-843C-4E0B-B893-D4DF85389FC7}" destId="{2E9E438E-39D4-4D23-9D1C-8E55379BED76}" srcOrd="4" destOrd="0" parTransId="{05C8D25C-22B7-430A-8D72-4920E4C9FFE8}" sibTransId="{BB8E4A5F-2257-4575-A666-7A07C30408D1}"/>
    <dgm:cxn modelId="{278144DF-652A-4775-BEED-84C98913C365}" srcId="{45014508-843C-4E0B-B893-D4DF85389FC7}" destId="{23FEDFFA-C169-4BD4-9B2B-D3B559C80A24}" srcOrd="1" destOrd="0" parTransId="{12EC9CA3-B927-4644-B54B-550CAD8388AD}" sibTransId="{92FCF447-9487-417A-977E-32B885242142}"/>
    <dgm:cxn modelId="{69F5F0C6-C204-40A4-A349-23EABB19ADAA}" srcId="{45014508-843C-4E0B-B893-D4DF85389FC7}" destId="{10733D88-F2C3-46F6-8D18-A181A49D52AE}" srcOrd="0" destOrd="0" parTransId="{8995BA24-9966-450E-A587-3C8DBFFDCAB2}" sibTransId="{51D32996-4D0A-46A8-921A-65985D1778F2}"/>
    <dgm:cxn modelId="{CEF5D9F7-FCBA-4B4B-82BE-9C5E450C550D}" type="presOf" srcId="{8A107A91-D793-4237-8A98-CF1E74340670}" destId="{4D5F55AB-3CF3-4B37-BA04-FB1DA4C49DD0}" srcOrd="0" destOrd="0" presId="urn:microsoft.com/office/officeart/2005/8/layout/venn1"/>
    <dgm:cxn modelId="{D63E6992-092F-40F2-BD91-E94CEEBC0A6F}" srcId="{45014508-843C-4E0B-B893-D4DF85389FC7}" destId="{9F05C99C-C753-4422-B271-3FA0DD642926}" srcOrd="5" destOrd="0" parTransId="{5C7A7375-18B0-4BC9-BD36-A7E237F3FCCA}" sibTransId="{DDE67A5A-6800-4E94-96DE-E1430706D207}"/>
    <dgm:cxn modelId="{79CE3052-1EE4-4B65-9930-AD1028A2E352}" type="presParOf" srcId="{BD1C26FC-9CB3-4324-A7C0-E0D1C1409A7E}" destId="{CD57BBE3-EB68-4B74-BC91-0AA0D81D15BF}" srcOrd="0" destOrd="0" presId="urn:microsoft.com/office/officeart/2005/8/layout/venn1"/>
    <dgm:cxn modelId="{255AB154-8035-4201-801E-F3C9BCE7945B}" type="presParOf" srcId="{BD1C26FC-9CB3-4324-A7C0-E0D1C1409A7E}" destId="{1FC04605-44C5-486E-BFB2-528B40ADD66E}" srcOrd="1" destOrd="0" presId="urn:microsoft.com/office/officeart/2005/8/layout/venn1"/>
    <dgm:cxn modelId="{C64DE9A5-568B-4AEF-BCA1-3D2CA368C67A}" type="presParOf" srcId="{BD1C26FC-9CB3-4324-A7C0-E0D1C1409A7E}" destId="{617B89C0-FA16-4FE0-AEF4-277C1FB65EBF}" srcOrd="2" destOrd="0" presId="urn:microsoft.com/office/officeart/2005/8/layout/venn1"/>
    <dgm:cxn modelId="{7DBB74FE-3509-4598-AEB2-0FA14F3938BE}" type="presParOf" srcId="{BD1C26FC-9CB3-4324-A7C0-E0D1C1409A7E}" destId="{F8C8AC59-51F0-48AA-ADD4-D9393DE0EBF2}" srcOrd="3" destOrd="0" presId="urn:microsoft.com/office/officeart/2005/8/layout/venn1"/>
    <dgm:cxn modelId="{F6861440-3FA7-4A45-98A8-201971AB231A}" type="presParOf" srcId="{BD1C26FC-9CB3-4324-A7C0-E0D1C1409A7E}" destId="{3A651F1C-94A4-455E-B01C-2C7631F2CC8C}" srcOrd="4" destOrd="0" presId="urn:microsoft.com/office/officeart/2005/8/layout/venn1"/>
    <dgm:cxn modelId="{50C05126-CC7C-4261-AA18-F9DA7C0E2332}" type="presParOf" srcId="{BD1C26FC-9CB3-4324-A7C0-E0D1C1409A7E}" destId="{240779AD-73A2-4F2F-B5FE-2914C2A5B65F}" srcOrd="5" destOrd="0" presId="urn:microsoft.com/office/officeart/2005/8/layout/venn1"/>
    <dgm:cxn modelId="{8FB634E5-3894-46AD-9D11-10736D578377}" type="presParOf" srcId="{BD1C26FC-9CB3-4324-A7C0-E0D1C1409A7E}" destId="{11136271-D61F-4193-8F3C-7D72958854F0}" srcOrd="6" destOrd="0" presId="urn:microsoft.com/office/officeart/2005/8/layout/venn1"/>
    <dgm:cxn modelId="{7CB412A9-0DD8-4047-86B7-C07215CC3D1D}" type="presParOf" srcId="{BD1C26FC-9CB3-4324-A7C0-E0D1C1409A7E}" destId="{94DFF33C-D1C0-4972-B16B-7285E9D9B625}" srcOrd="7" destOrd="0" presId="urn:microsoft.com/office/officeart/2005/8/layout/venn1"/>
    <dgm:cxn modelId="{D6192DA7-603F-4AF7-80A6-5BDA17BD81F5}" type="presParOf" srcId="{BD1C26FC-9CB3-4324-A7C0-E0D1C1409A7E}" destId="{261350CD-408B-43DC-93D6-65F3AC9C6355}" srcOrd="8" destOrd="0" presId="urn:microsoft.com/office/officeart/2005/8/layout/venn1"/>
    <dgm:cxn modelId="{DF4CD970-1690-4159-9BD9-923D1D6FF029}" type="presParOf" srcId="{BD1C26FC-9CB3-4324-A7C0-E0D1C1409A7E}" destId="{1B3993A1-9B26-49A8-BE1B-E293D309FAC7}" srcOrd="9" destOrd="0" presId="urn:microsoft.com/office/officeart/2005/8/layout/venn1"/>
    <dgm:cxn modelId="{5F8FBD84-C2EE-4D78-A7C5-C6626A3EBA21}" type="presParOf" srcId="{BD1C26FC-9CB3-4324-A7C0-E0D1C1409A7E}" destId="{E2461C8B-9022-4D82-B957-14656B0AC42C}" srcOrd="10" destOrd="0" presId="urn:microsoft.com/office/officeart/2005/8/layout/venn1"/>
    <dgm:cxn modelId="{D893A267-9CAD-4CE9-A5CE-EB8E1E4DFCB7}" type="presParOf" srcId="{BD1C26FC-9CB3-4324-A7C0-E0D1C1409A7E}" destId="{1029D181-5293-4ABE-B127-55EED0C60DE9}" srcOrd="11" destOrd="0" presId="urn:microsoft.com/office/officeart/2005/8/layout/venn1"/>
    <dgm:cxn modelId="{5A67A4BD-1860-4C6C-9F57-EFCAD6F10B31}" type="presParOf" srcId="{BD1C26FC-9CB3-4324-A7C0-E0D1C1409A7E}" destId="{05D8F700-C7D6-4CC8-A152-7BB2459B676F}" srcOrd="12" destOrd="0" presId="urn:microsoft.com/office/officeart/2005/8/layout/venn1"/>
    <dgm:cxn modelId="{3241B6ED-EC1A-48AA-87CE-7DA370F68160}" type="presParOf" srcId="{BD1C26FC-9CB3-4324-A7C0-E0D1C1409A7E}" destId="{4D5F55AB-3CF3-4B37-BA04-FB1DA4C49DD0}" srcOrd="1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837EB96-7471-470D-8437-81163A066E39}" type="doc">
      <dgm:prSet loTypeId="urn:microsoft.com/office/officeart/2005/8/layout/hierarchy3" loCatId="hierarchy" qsTypeId="urn:microsoft.com/office/officeart/2005/8/quickstyle/3d3" qsCatId="3D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B7E18B5D-36C7-454E-A609-49561A1827F1}">
      <dgm:prSet phldrT="[Текст]" custT="1"/>
      <dgm:spPr/>
      <dgm:t>
        <a:bodyPr/>
        <a:lstStyle/>
        <a:p>
          <a:r>
            <a:rPr lang="ru-RU" sz="1800" b="1" dirty="0" smtClean="0"/>
            <a:t>По цели обмена</a:t>
          </a:r>
          <a:endParaRPr lang="ru-RU" sz="1800" b="1" dirty="0"/>
        </a:p>
      </dgm:t>
    </dgm:pt>
    <dgm:pt modelId="{418274F5-38F2-4758-B2E2-17E81BA46183}" type="parTrans" cxnId="{64487464-50FB-404A-949E-36EE90106188}">
      <dgm:prSet/>
      <dgm:spPr/>
      <dgm:t>
        <a:bodyPr/>
        <a:lstStyle/>
        <a:p>
          <a:endParaRPr lang="ru-RU"/>
        </a:p>
      </dgm:t>
    </dgm:pt>
    <dgm:pt modelId="{425C80C3-AD2F-4729-917C-AB17ACD5F3B8}" type="sibTrans" cxnId="{64487464-50FB-404A-949E-36EE90106188}">
      <dgm:prSet/>
      <dgm:spPr/>
      <dgm:t>
        <a:bodyPr/>
        <a:lstStyle/>
        <a:p>
          <a:endParaRPr lang="ru-RU"/>
        </a:p>
      </dgm:t>
    </dgm:pt>
    <dgm:pt modelId="{3F75FAEA-C92D-4D91-A722-CCC0D1184DD1}">
      <dgm:prSet phldrT="[Текст]" custT="1"/>
      <dgm:spPr/>
      <dgm:t>
        <a:bodyPr/>
        <a:lstStyle/>
        <a:p>
          <a:r>
            <a:rPr lang="ru-RU" sz="1200" b="1" dirty="0" smtClean="0">
              <a:solidFill>
                <a:srgbClr val="C00000"/>
              </a:solidFill>
            </a:rPr>
            <a:t>Коммерческий</a:t>
          </a:r>
          <a:endParaRPr lang="ru-RU" sz="1200" b="1" dirty="0">
            <a:solidFill>
              <a:srgbClr val="C00000"/>
            </a:solidFill>
          </a:endParaRPr>
        </a:p>
      </dgm:t>
    </dgm:pt>
    <dgm:pt modelId="{23713B5F-A9B2-4B37-8CE7-9F3D0FFA6238}" type="parTrans" cxnId="{289A5033-A1E5-44F4-A2E8-270BD1F0AA65}">
      <dgm:prSet/>
      <dgm:spPr/>
      <dgm:t>
        <a:bodyPr/>
        <a:lstStyle/>
        <a:p>
          <a:endParaRPr lang="ru-RU"/>
        </a:p>
      </dgm:t>
    </dgm:pt>
    <dgm:pt modelId="{DEC35E81-DAFD-4BF3-AD75-F84E2D5CF34F}" type="sibTrans" cxnId="{289A5033-A1E5-44F4-A2E8-270BD1F0AA65}">
      <dgm:prSet/>
      <dgm:spPr/>
      <dgm:t>
        <a:bodyPr/>
        <a:lstStyle/>
        <a:p>
          <a:endParaRPr lang="ru-RU"/>
        </a:p>
      </dgm:t>
    </dgm:pt>
    <dgm:pt modelId="{F8F6A216-EFCC-4173-B3C1-F85C18612CCB}">
      <dgm:prSet phldrT="[Текст]" custT="1"/>
      <dgm:spPr/>
      <dgm:t>
        <a:bodyPr/>
        <a:lstStyle/>
        <a:p>
          <a:r>
            <a:rPr lang="ru-RU" sz="1200" b="1" dirty="0" smtClean="0">
              <a:solidFill>
                <a:srgbClr val="C00000"/>
              </a:solidFill>
            </a:rPr>
            <a:t>Некоммерческий</a:t>
          </a:r>
          <a:endParaRPr lang="ru-RU" sz="1200" b="1" dirty="0">
            <a:solidFill>
              <a:srgbClr val="C00000"/>
            </a:solidFill>
          </a:endParaRPr>
        </a:p>
      </dgm:t>
    </dgm:pt>
    <dgm:pt modelId="{DA91695C-53BB-447F-A14F-214DBB20BD7B}" type="parTrans" cxnId="{0B934BA8-0169-4728-824D-93650625F98C}">
      <dgm:prSet/>
      <dgm:spPr/>
      <dgm:t>
        <a:bodyPr/>
        <a:lstStyle/>
        <a:p>
          <a:endParaRPr lang="ru-RU"/>
        </a:p>
      </dgm:t>
    </dgm:pt>
    <dgm:pt modelId="{6A91A611-0224-43D3-A32B-5025D615E65F}" type="sibTrans" cxnId="{0B934BA8-0169-4728-824D-93650625F98C}">
      <dgm:prSet/>
      <dgm:spPr/>
      <dgm:t>
        <a:bodyPr/>
        <a:lstStyle/>
        <a:p>
          <a:endParaRPr lang="ru-RU"/>
        </a:p>
      </dgm:t>
    </dgm:pt>
    <dgm:pt modelId="{B0DE1DB1-0AF0-46DA-A28B-4CBC5B41FBC5}">
      <dgm:prSet phldrT="[Текст]" custT="1"/>
      <dgm:spPr/>
      <dgm:t>
        <a:bodyPr/>
        <a:lstStyle/>
        <a:p>
          <a:r>
            <a:rPr lang="ru-RU" sz="1800" b="1" dirty="0" smtClean="0"/>
            <a:t>По сфере обмена</a:t>
          </a:r>
          <a:endParaRPr lang="ru-RU" sz="1800" b="1" dirty="0"/>
        </a:p>
      </dgm:t>
    </dgm:pt>
    <dgm:pt modelId="{40EEF909-B366-4EDC-8D19-D764B3D607E3}" type="parTrans" cxnId="{0A7B7C85-F33C-4BFB-BAA4-04F62434183C}">
      <dgm:prSet/>
      <dgm:spPr/>
      <dgm:t>
        <a:bodyPr/>
        <a:lstStyle/>
        <a:p>
          <a:endParaRPr lang="ru-RU"/>
        </a:p>
      </dgm:t>
    </dgm:pt>
    <dgm:pt modelId="{1EC11234-650E-4894-9FD1-7F8BA4FA1267}" type="sibTrans" cxnId="{0A7B7C85-F33C-4BFB-BAA4-04F62434183C}">
      <dgm:prSet/>
      <dgm:spPr/>
      <dgm:t>
        <a:bodyPr/>
        <a:lstStyle/>
        <a:p>
          <a:endParaRPr lang="ru-RU"/>
        </a:p>
      </dgm:t>
    </dgm:pt>
    <dgm:pt modelId="{BDA6C1C3-9592-46E4-9C85-B05AEE8891EB}">
      <dgm:prSet phldrT="[Текст]" custT="1"/>
      <dgm:spPr/>
      <dgm:t>
        <a:bodyPr/>
        <a:lstStyle/>
        <a:p>
          <a:r>
            <a:rPr lang="ru-RU" sz="1200" b="1" dirty="0" smtClean="0">
              <a:solidFill>
                <a:srgbClr val="C00000"/>
              </a:solidFill>
            </a:rPr>
            <a:t>Внутренний</a:t>
          </a:r>
          <a:endParaRPr lang="ru-RU" sz="1200" b="1" dirty="0">
            <a:solidFill>
              <a:srgbClr val="C00000"/>
            </a:solidFill>
          </a:endParaRPr>
        </a:p>
      </dgm:t>
    </dgm:pt>
    <dgm:pt modelId="{C4044C11-476F-4357-A7C4-305063CDBB12}" type="parTrans" cxnId="{0543D50A-B6DA-4EAD-9521-1CFE8E0E9796}">
      <dgm:prSet/>
      <dgm:spPr/>
      <dgm:t>
        <a:bodyPr/>
        <a:lstStyle/>
        <a:p>
          <a:endParaRPr lang="ru-RU"/>
        </a:p>
      </dgm:t>
    </dgm:pt>
    <dgm:pt modelId="{891FF680-C517-4C87-A70A-2E5E56EEF113}" type="sibTrans" cxnId="{0543D50A-B6DA-4EAD-9521-1CFE8E0E9796}">
      <dgm:prSet/>
      <dgm:spPr/>
      <dgm:t>
        <a:bodyPr/>
        <a:lstStyle/>
        <a:p>
          <a:endParaRPr lang="ru-RU"/>
        </a:p>
      </dgm:t>
    </dgm:pt>
    <dgm:pt modelId="{5B181E9E-3C7E-43E8-B792-0AE5F619F944}">
      <dgm:prSet phldrT="[Текст]" custT="1"/>
      <dgm:spPr/>
      <dgm:t>
        <a:bodyPr/>
        <a:lstStyle/>
        <a:p>
          <a:r>
            <a:rPr lang="ru-RU" sz="1200" b="1" dirty="0" smtClean="0">
              <a:solidFill>
                <a:srgbClr val="C00000"/>
              </a:solidFill>
            </a:rPr>
            <a:t>Международный</a:t>
          </a:r>
          <a:endParaRPr lang="ru-RU" sz="1200" b="1" dirty="0">
            <a:solidFill>
              <a:srgbClr val="C00000"/>
            </a:solidFill>
          </a:endParaRPr>
        </a:p>
      </dgm:t>
    </dgm:pt>
    <dgm:pt modelId="{57CA0566-008E-45FE-8437-89B6DD55446F}" type="parTrans" cxnId="{ABB0B953-F4B2-42EF-89B5-ADEBF0E91222}">
      <dgm:prSet/>
      <dgm:spPr/>
      <dgm:t>
        <a:bodyPr/>
        <a:lstStyle/>
        <a:p>
          <a:endParaRPr lang="ru-RU"/>
        </a:p>
      </dgm:t>
    </dgm:pt>
    <dgm:pt modelId="{D0993498-700E-4FD9-98BC-E8E75251A1BB}" type="sibTrans" cxnId="{ABB0B953-F4B2-42EF-89B5-ADEBF0E91222}">
      <dgm:prSet/>
      <dgm:spPr/>
      <dgm:t>
        <a:bodyPr/>
        <a:lstStyle/>
        <a:p>
          <a:endParaRPr lang="ru-RU"/>
        </a:p>
      </dgm:t>
    </dgm:pt>
    <dgm:pt modelId="{9D04F773-060B-41A7-9817-DDBED867B21A}">
      <dgm:prSet phldrT="[Текст]" custT="1"/>
      <dgm:spPr/>
      <dgm:t>
        <a:bodyPr/>
        <a:lstStyle/>
        <a:p>
          <a:r>
            <a:rPr lang="ru-RU" sz="1800" b="1" dirty="0" smtClean="0"/>
            <a:t>По сфере применения</a:t>
          </a:r>
          <a:endParaRPr lang="ru-RU" sz="1800" b="1" dirty="0"/>
        </a:p>
      </dgm:t>
    </dgm:pt>
    <dgm:pt modelId="{8E62B364-7EFC-43D3-A124-2E7957492301}" type="parTrans" cxnId="{960D2C0C-74F0-4078-BFBE-62ADD62F1AB9}">
      <dgm:prSet/>
      <dgm:spPr/>
      <dgm:t>
        <a:bodyPr/>
        <a:lstStyle/>
        <a:p>
          <a:endParaRPr lang="ru-RU"/>
        </a:p>
      </dgm:t>
    </dgm:pt>
    <dgm:pt modelId="{0C9236DF-C17E-4C21-A4D4-B424F7E4488F}" type="sibTrans" cxnId="{960D2C0C-74F0-4078-BFBE-62ADD62F1AB9}">
      <dgm:prSet/>
      <dgm:spPr/>
      <dgm:t>
        <a:bodyPr/>
        <a:lstStyle/>
        <a:p>
          <a:endParaRPr lang="ru-RU"/>
        </a:p>
      </dgm:t>
    </dgm:pt>
    <dgm:pt modelId="{9DAA1910-9C0E-43EB-9AC7-4DDECEAEE4A3}">
      <dgm:prSet phldrT="[Текст]" custT="1"/>
      <dgm:spPr/>
      <dgm:t>
        <a:bodyPr/>
        <a:lstStyle/>
        <a:p>
          <a:r>
            <a:rPr lang="ru-RU" sz="1800" b="1" dirty="0" smtClean="0"/>
            <a:t>По виду деятельности</a:t>
          </a:r>
          <a:endParaRPr lang="ru-RU" sz="1800" b="1" dirty="0"/>
        </a:p>
      </dgm:t>
    </dgm:pt>
    <dgm:pt modelId="{F8E8DB99-ABB9-472C-A0A3-5C7C618736AC}" type="parTrans" cxnId="{7340E796-0884-459D-9AC2-8F2D7641C8DC}">
      <dgm:prSet/>
      <dgm:spPr/>
      <dgm:t>
        <a:bodyPr/>
        <a:lstStyle/>
        <a:p>
          <a:endParaRPr lang="ru-RU"/>
        </a:p>
      </dgm:t>
    </dgm:pt>
    <dgm:pt modelId="{1ABD2979-2636-4ED0-9AB9-81D8E617C78F}" type="sibTrans" cxnId="{7340E796-0884-459D-9AC2-8F2D7641C8DC}">
      <dgm:prSet/>
      <dgm:spPr/>
      <dgm:t>
        <a:bodyPr/>
        <a:lstStyle/>
        <a:p>
          <a:endParaRPr lang="ru-RU"/>
        </a:p>
      </dgm:t>
    </dgm:pt>
    <dgm:pt modelId="{15F188C4-49F1-4DAD-8ADB-9304157DB223}">
      <dgm:prSet phldrT="[Текст]" custT="1"/>
      <dgm:spPr/>
      <dgm:t>
        <a:bodyPr/>
        <a:lstStyle/>
        <a:p>
          <a:r>
            <a:rPr lang="ru-RU" sz="1200" b="1" dirty="0" smtClean="0"/>
            <a:t>Локальный </a:t>
          </a:r>
          <a:endParaRPr lang="ru-RU" sz="1200" b="1" dirty="0"/>
        </a:p>
      </dgm:t>
    </dgm:pt>
    <dgm:pt modelId="{91DE56BD-F3E6-4D95-A234-F6211AB124C9}" type="parTrans" cxnId="{3395BA47-F13C-40D7-B7FC-BC7F259D40DC}">
      <dgm:prSet/>
      <dgm:spPr/>
      <dgm:t>
        <a:bodyPr/>
        <a:lstStyle/>
        <a:p>
          <a:endParaRPr lang="ru-RU"/>
        </a:p>
      </dgm:t>
    </dgm:pt>
    <dgm:pt modelId="{D9CE0C2B-E8CB-43AD-AD20-8987926C910B}" type="sibTrans" cxnId="{3395BA47-F13C-40D7-B7FC-BC7F259D40DC}">
      <dgm:prSet/>
      <dgm:spPr/>
      <dgm:t>
        <a:bodyPr/>
        <a:lstStyle/>
        <a:p>
          <a:endParaRPr lang="ru-RU"/>
        </a:p>
      </dgm:t>
    </dgm:pt>
    <dgm:pt modelId="{2259AF5E-1732-462E-B03E-A235B8A8986D}">
      <dgm:prSet phldrT="[Текст]" custT="1"/>
      <dgm:spPr/>
      <dgm:t>
        <a:bodyPr/>
        <a:lstStyle/>
        <a:p>
          <a:r>
            <a:rPr lang="ru-RU" sz="1200" b="1" dirty="0" smtClean="0"/>
            <a:t>Региональный</a:t>
          </a:r>
          <a:endParaRPr lang="ru-RU" sz="1200" b="1" dirty="0"/>
        </a:p>
      </dgm:t>
    </dgm:pt>
    <dgm:pt modelId="{D9FC91EF-61C4-4C4D-A3F4-950FEAC95544}" type="parTrans" cxnId="{124FA5B1-9992-4B1C-9270-868E31F89529}">
      <dgm:prSet/>
      <dgm:spPr/>
      <dgm:t>
        <a:bodyPr/>
        <a:lstStyle/>
        <a:p>
          <a:endParaRPr lang="ru-RU"/>
        </a:p>
      </dgm:t>
    </dgm:pt>
    <dgm:pt modelId="{0463D154-F6D1-41A8-A040-CB60B2572D44}" type="sibTrans" cxnId="{124FA5B1-9992-4B1C-9270-868E31F89529}">
      <dgm:prSet/>
      <dgm:spPr/>
      <dgm:t>
        <a:bodyPr/>
        <a:lstStyle/>
        <a:p>
          <a:endParaRPr lang="ru-RU"/>
        </a:p>
      </dgm:t>
    </dgm:pt>
    <dgm:pt modelId="{3C07ECD7-C7A8-4996-B7A9-D30643D8B847}">
      <dgm:prSet phldrT="[Текст]" custT="1"/>
      <dgm:spPr/>
      <dgm:t>
        <a:bodyPr/>
        <a:lstStyle/>
        <a:p>
          <a:r>
            <a:rPr lang="ru-RU" sz="1200" b="1" dirty="0" smtClean="0"/>
            <a:t>Национальный</a:t>
          </a:r>
          <a:endParaRPr lang="ru-RU" sz="1200" b="1" dirty="0"/>
        </a:p>
      </dgm:t>
    </dgm:pt>
    <dgm:pt modelId="{95C422B4-1F9E-4B22-8EBE-CC0CE64A8255}" type="parTrans" cxnId="{ACD893A8-AF0D-4D8C-9671-83DD7D10BB55}">
      <dgm:prSet/>
      <dgm:spPr/>
      <dgm:t>
        <a:bodyPr/>
        <a:lstStyle/>
        <a:p>
          <a:endParaRPr lang="ru-RU"/>
        </a:p>
      </dgm:t>
    </dgm:pt>
    <dgm:pt modelId="{736FBACC-EC9B-4D1C-9DB4-89DE0F025179}" type="sibTrans" cxnId="{ACD893A8-AF0D-4D8C-9671-83DD7D10BB55}">
      <dgm:prSet/>
      <dgm:spPr/>
      <dgm:t>
        <a:bodyPr/>
        <a:lstStyle/>
        <a:p>
          <a:endParaRPr lang="ru-RU"/>
        </a:p>
      </dgm:t>
    </dgm:pt>
    <dgm:pt modelId="{13DC8274-4949-428D-838E-DC55BD91EBEB}">
      <dgm:prSet phldrT="[Текст]" custT="1"/>
      <dgm:spPr/>
      <dgm:t>
        <a:bodyPr/>
        <a:lstStyle/>
        <a:p>
          <a:r>
            <a:rPr lang="ru-RU" sz="1200" b="1" dirty="0" smtClean="0"/>
            <a:t>Экспортный</a:t>
          </a:r>
          <a:endParaRPr lang="ru-RU" sz="1200" b="1" dirty="0"/>
        </a:p>
      </dgm:t>
    </dgm:pt>
    <dgm:pt modelId="{B5CA25AF-207A-4522-9213-8DFFDCB182E5}" type="parTrans" cxnId="{D6F4F5EC-62F2-4169-8C79-6277C12D696B}">
      <dgm:prSet/>
      <dgm:spPr/>
      <dgm:t>
        <a:bodyPr/>
        <a:lstStyle/>
        <a:p>
          <a:endParaRPr lang="ru-RU"/>
        </a:p>
      </dgm:t>
    </dgm:pt>
    <dgm:pt modelId="{642DD650-4527-427D-B12A-584190DADF24}" type="sibTrans" cxnId="{D6F4F5EC-62F2-4169-8C79-6277C12D696B}">
      <dgm:prSet/>
      <dgm:spPr/>
      <dgm:t>
        <a:bodyPr/>
        <a:lstStyle/>
        <a:p>
          <a:endParaRPr lang="ru-RU"/>
        </a:p>
      </dgm:t>
    </dgm:pt>
    <dgm:pt modelId="{73C87030-ED79-4684-810F-5F65E0F36211}">
      <dgm:prSet phldrT="[Текст]" custT="1"/>
      <dgm:spPr/>
      <dgm:t>
        <a:bodyPr/>
        <a:lstStyle/>
        <a:p>
          <a:r>
            <a:rPr lang="ru-RU" sz="1100" b="1" dirty="0" smtClean="0"/>
            <a:t>  </a:t>
          </a:r>
          <a:r>
            <a:rPr lang="ru-RU" sz="1050" b="1" dirty="0" smtClean="0"/>
            <a:t>Мультинациональны</a:t>
          </a:r>
          <a:r>
            <a:rPr lang="ru-RU" sz="1100" b="1" dirty="0" smtClean="0"/>
            <a:t>й</a:t>
          </a:r>
          <a:endParaRPr lang="ru-RU" sz="1100" b="1" dirty="0"/>
        </a:p>
      </dgm:t>
    </dgm:pt>
    <dgm:pt modelId="{D3BECD9D-36E8-4D35-8246-C10CF3E4B017}" type="parTrans" cxnId="{82C011D7-425F-4944-8045-4176A4483514}">
      <dgm:prSet/>
      <dgm:spPr/>
      <dgm:t>
        <a:bodyPr/>
        <a:lstStyle/>
        <a:p>
          <a:endParaRPr lang="ru-RU"/>
        </a:p>
      </dgm:t>
    </dgm:pt>
    <dgm:pt modelId="{526894C5-1A27-4A28-BE84-4DE1B1D7B461}" type="sibTrans" cxnId="{82C011D7-425F-4944-8045-4176A4483514}">
      <dgm:prSet/>
      <dgm:spPr/>
      <dgm:t>
        <a:bodyPr/>
        <a:lstStyle/>
        <a:p>
          <a:endParaRPr lang="ru-RU"/>
        </a:p>
      </dgm:t>
    </dgm:pt>
    <dgm:pt modelId="{565CF6F2-B8D9-4924-83D1-84902E0D9886}">
      <dgm:prSet phldrT="[Текст]" custT="1"/>
      <dgm:spPr/>
      <dgm:t>
        <a:bodyPr/>
        <a:lstStyle/>
        <a:p>
          <a:r>
            <a:rPr lang="ru-RU" sz="1200" b="1" dirty="0" smtClean="0"/>
            <a:t>Глобальный</a:t>
          </a:r>
          <a:endParaRPr lang="ru-RU" sz="1200" b="1" dirty="0"/>
        </a:p>
      </dgm:t>
    </dgm:pt>
    <dgm:pt modelId="{12FF1394-4093-46C7-B9DC-CFF46B9B2A1A}" type="parTrans" cxnId="{E7BA249D-E4BA-4C44-AD1C-FFB9CF376EC3}">
      <dgm:prSet/>
      <dgm:spPr/>
      <dgm:t>
        <a:bodyPr/>
        <a:lstStyle/>
        <a:p>
          <a:endParaRPr lang="ru-RU"/>
        </a:p>
      </dgm:t>
    </dgm:pt>
    <dgm:pt modelId="{190D7883-BED1-4D84-AEAF-BF14AB84F672}" type="sibTrans" cxnId="{E7BA249D-E4BA-4C44-AD1C-FFB9CF376EC3}">
      <dgm:prSet/>
      <dgm:spPr/>
      <dgm:t>
        <a:bodyPr/>
        <a:lstStyle/>
        <a:p>
          <a:endParaRPr lang="ru-RU"/>
        </a:p>
      </dgm:t>
    </dgm:pt>
    <dgm:pt modelId="{FBFD0A05-5A0B-4B67-8296-CCD2DE05DC18}">
      <dgm:prSet phldrT="[Текст]" custT="1"/>
      <dgm:spPr/>
      <dgm:t>
        <a:bodyPr/>
        <a:lstStyle/>
        <a:p>
          <a:r>
            <a:rPr lang="ru-RU" sz="1200" b="1" dirty="0" smtClean="0"/>
            <a:t>Пассивный</a:t>
          </a:r>
          <a:endParaRPr lang="ru-RU" sz="1200" b="1" dirty="0"/>
        </a:p>
      </dgm:t>
    </dgm:pt>
    <dgm:pt modelId="{D62CAF1E-AD27-4653-9B8A-9A46877EFEA5}" type="parTrans" cxnId="{690A1141-D74C-4489-896A-49C2752C63FC}">
      <dgm:prSet/>
      <dgm:spPr/>
      <dgm:t>
        <a:bodyPr/>
        <a:lstStyle/>
        <a:p>
          <a:endParaRPr lang="ru-RU"/>
        </a:p>
      </dgm:t>
    </dgm:pt>
    <dgm:pt modelId="{1D3B313D-0B21-43DE-A5B6-DA3034510CA5}" type="sibTrans" cxnId="{690A1141-D74C-4489-896A-49C2752C63FC}">
      <dgm:prSet/>
      <dgm:spPr/>
      <dgm:t>
        <a:bodyPr/>
        <a:lstStyle/>
        <a:p>
          <a:endParaRPr lang="ru-RU"/>
        </a:p>
      </dgm:t>
    </dgm:pt>
    <dgm:pt modelId="{64826C02-B6FE-4D47-B394-620DB3FC91BA}">
      <dgm:prSet phldrT="[Текст]" custT="1"/>
      <dgm:spPr/>
      <dgm:t>
        <a:bodyPr/>
        <a:lstStyle/>
        <a:p>
          <a:r>
            <a:rPr lang="ru-RU" sz="1200" b="1" dirty="0" smtClean="0"/>
            <a:t>Активный</a:t>
          </a:r>
          <a:endParaRPr lang="ru-RU" sz="1200" b="1" dirty="0"/>
        </a:p>
      </dgm:t>
    </dgm:pt>
    <dgm:pt modelId="{4C06FBDA-0E65-4F62-800C-DE92CAC48794}" type="parTrans" cxnId="{2EBCE42D-092B-4796-903B-D98F586D8B7B}">
      <dgm:prSet/>
      <dgm:spPr/>
      <dgm:t>
        <a:bodyPr/>
        <a:lstStyle/>
        <a:p>
          <a:endParaRPr lang="ru-RU"/>
        </a:p>
      </dgm:t>
    </dgm:pt>
    <dgm:pt modelId="{1D2FD7B4-DA31-4EBC-9A4B-88A4A595B7B4}" type="sibTrans" cxnId="{2EBCE42D-092B-4796-903B-D98F586D8B7B}">
      <dgm:prSet/>
      <dgm:spPr/>
      <dgm:t>
        <a:bodyPr/>
        <a:lstStyle/>
        <a:p>
          <a:endParaRPr lang="ru-RU"/>
        </a:p>
      </dgm:t>
    </dgm:pt>
    <dgm:pt modelId="{0F342B0F-C4F3-43D0-AB79-5D25D5620A0E}">
      <dgm:prSet phldrT="[Текст]" custT="1"/>
      <dgm:spPr/>
      <dgm:t>
        <a:bodyPr/>
        <a:lstStyle/>
        <a:p>
          <a:r>
            <a:rPr lang="ru-RU" sz="1200" b="1" dirty="0" smtClean="0">
              <a:solidFill>
                <a:srgbClr val="C00000"/>
              </a:solidFill>
            </a:rPr>
            <a:t>Потребительский</a:t>
          </a:r>
          <a:endParaRPr lang="ru-RU" sz="1200" b="1" dirty="0">
            <a:solidFill>
              <a:srgbClr val="C00000"/>
            </a:solidFill>
          </a:endParaRPr>
        </a:p>
      </dgm:t>
    </dgm:pt>
    <dgm:pt modelId="{33A43385-F6CB-4DBA-B0E0-55A32FAC73BF}" type="parTrans" cxnId="{7D0FF93E-5F48-49BC-BA52-249F021B31BB}">
      <dgm:prSet/>
      <dgm:spPr/>
      <dgm:t>
        <a:bodyPr/>
        <a:lstStyle/>
        <a:p>
          <a:endParaRPr lang="ru-RU"/>
        </a:p>
      </dgm:t>
    </dgm:pt>
    <dgm:pt modelId="{61A961C4-0811-4928-A9EC-7E606EEF5C21}" type="sibTrans" cxnId="{7D0FF93E-5F48-49BC-BA52-249F021B31BB}">
      <dgm:prSet/>
      <dgm:spPr/>
      <dgm:t>
        <a:bodyPr/>
        <a:lstStyle/>
        <a:p>
          <a:endParaRPr lang="ru-RU"/>
        </a:p>
      </dgm:t>
    </dgm:pt>
    <dgm:pt modelId="{42C40B74-DBC6-4EAB-A6EE-7D322173F496}">
      <dgm:prSet phldrT="[Текст]" custT="1"/>
      <dgm:spPr/>
      <dgm:t>
        <a:bodyPr/>
        <a:lstStyle/>
        <a:p>
          <a:r>
            <a:rPr lang="ru-RU" sz="1200" b="1" dirty="0" smtClean="0">
              <a:solidFill>
                <a:srgbClr val="C00000"/>
              </a:solidFill>
            </a:rPr>
            <a:t>Промышленный</a:t>
          </a:r>
          <a:endParaRPr lang="ru-RU" sz="1200" b="1" dirty="0">
            <a:solidFill>
              <a:srgbClr val="C00000"/>
            </a:solidFill>
          </a:endParaRPr>
        </a:p>
      </dgm:t>
    </dgm:pt>
    <dgm:pt modelId="{E5CEC9E6-E967-486A-B713-731E58E8BB79}" type="parTrans" cxnId="{5732FE85-01B3-44A6-B8F2-A673C7BFF265}">
      <dgm:prSet/>
      <dgm:spPr/>
      <dgm:t>
        <a:bodyPr/>
        <a:lstStyle/>
        <a:p>
          <a:endParaRPr lang="ru-RU"/>
        </a:p>
      </dgm:t>
    </dgm:pt>
    <dgm:pt modelId="{7CBF3566-D10F-4ABA-9517-99FF31246186}" type="sibTrans" cxnId="{5732FE85-01B3-44A6-B8F2-A673C7BFF265}">
      <dgm:prSet/>
      <dgm:spPr/>
      <dgm:t>
        <a:bodyPr/>
        <a:lstStyle/>
        <a:p>
          <a:endParaRPr lang="ru-RU"/>
        </a:p>
      </dgm:t>
    </dgm:pt>
    <dgm:pt modelId="{809E7C0C-1D2A-4810-9148-0A8809B12762}">
      <dgm:prSet phldrT="[Текст]" custT="1"/>
      <dgm:spPr/>
      <dgm:t>
        <a:bodyPr/>
        <a:lstStyle/>
        <a:p>
          <a:r>
            <a:rPr lang="ru-RU" sz="1200" b="1" dirty="0" smtClean="0">
              <a:solidFill>
                <a:srgbClr val="C00000"/>
              </a:solidFill>
            </a:rPr>
            <a:t>Инвестиционный</a:t>
          </a:r>
          <a:endParaRPr lang="ru-RU" sz="1200" b="1" dirty="0">
            <a:solidFill>
              <a:srgbClr val="C00000"/>
            </a:solidFill>
          </a:endParaRPr>
        </a:p>
      </dgm:t>
    </dgm:pt>
    <dgm:pt modelId="{C585E107-EB41-4762-89F3-758E5E2D8BF3}" type="parTrans" cxnId="{7236F789-3971-49AD-8BC9-82C2BD337B39}">
      <dgm:prSet/>
      <dgm:spPr/>
      <dgm:t>
        <a:bodyPr/>
        <a:lstStyle/>
        <a:p>
          <a:endParaRPr lang="ru-RU"/>
        </a:p>
      </dgm:t>
    </dgm:pt>
    <dgm:pt modelId="{DB003176-5B85-400E-B8A1-6FCC2B1D4129}" type="sibTrans" cxnId="{7236F789-3971-49AD-8BC9-82C2BD337B39}">
      <dgm:prSet/>
      <dgm:spPr/>
      <dgm:t>
        <a:bodyPr/>
        <a:lstStyle/>
        <a:p>
          <a:endParaRPr lang="ru-RU"/>
        </a:p>
      </dgm:t>
    </dgm:pt>
    <dgm:pt modelId="{CADA61A9-A1E2-4AB7-AD4A-7D07A14F0540}">
      <dgm:prSet phldrT="[Текст]" custT="1"/>
      <dgm:spPr/>
      <dgm:t>
        <a:bodyPr/>
        <a:lstStyle/>
        <a:p>
          <a:r>
            <a:rPr lang="ru-RU" sz="1200" b="1" dirty="0" smtClean="0">
              <a:solidFill>
                <a:srgbClr val="C00000"/>
              </a:solidFill>
            </a:rPr>
            <a:t>Услуг</a:t>
          </a:r>
          <a:endParaRPr lang="ru-RU" sz="1200" b="1" dirty="0">
            <a:solidFill>
              <a:srgbClr val="C00000"/>
            </a:solidFill>
          </a:endParaRPr>
        </a:p>
      </dgm:t>
    </dgm:pt>
    <dgm:pt modelId="{232CC098-0A8C-4212-BA64-E37BD8A1E87D}" type="parTrans" cxnId="{FAA0019B-374B-4126-AD71-4E75373BEC02}">
      <dgm:prSet/>
      <dgm:spPr/>
      <dgm:t>
        <a:bodyPr/>
        <a:lstStyle/>
        <a:p>
          <a:endParaRPr lang="ru-RU"/>
        </a:p>
      </dgm:t>
    </dgm:pt>
    <dgm:pt modelId="{7F7A3980-F6DC-4BDC-B799-3C45AFD52BE6}" type="sibTrans" cxnId="{FAA0019B-374B-4126-AD71-4E75373BEC02}">
      <dgm:prSet/>
      <dgm:spPr/>
      <dgm:t>
        <a:bodyPr/>
        <a:lstStyle/>
        <a:p>
          <a:endParaRPr lang="ru-RU"/>
        </a:p>
      </dgm:t>
    </dgm:pt>
    <dgm:pt modelId="{B196A6EC-E721-476E-91CC-EEF69143A9E2}">
      <dgm:prSet phldrT="[Текст]" custT="1"/>
      <dgm:spPr/>
      <dgm:t>
        <a:bodyPr/>
        <a:lstStyle/>
        <a:p>
          <a:r>
            <a:rPr lang="ru-RU" sz="1200" b="1" dirty="0" smtClean="0">
              <a:solidFill>
                <a:srgbClr val="C00000"/>
              </a:solidFill>
            </a:rPr>
            <a:t>Маркетинг организации</a:t>
          </a:r>
          <a:endParaRPr lang="ru-RU" sz="1200" b="1" dirty="0">
            <a:solidFill>
              <a:srgbClr val="C00000"/>
            </a:solidFill>
          </a:endParaRPr>
        </a:p>
      </dgm:t>
    </dgm:pt>
    <dgm:pt modelId="{D0EB32D8-BB10-45FD-9C16-2AEE2571FA11}" type="parTrans" cxnId="{F1307E67-5371-4AE3-83A4-472333CC31B7}">
      <dgm:prSet/>
      <dgm:spPr/>
      <dgm:t>
        <a:bodyPr/>
        <a:lstStyle/>
        <a:p>
          <a:endParaRPr lang="ru-RU"/>
        </a:p>
      </dgm:t>
    </dgm:pt>
    <dgm:pt modelId="{70AAE747-8E53-4284-9EB0-38C000DC1AB6}" type="sibTrans" cxnId="{F1307E67-5371-4AE3-83A4-472333CC31B7}">
      <dgm:prSet/>
      <dgm:spPr/>
      <dgm:t>
        <a:bodyPr/>
        <a:lstStyle/>
        <a:p>
          <a:endParaRPr lang="ru-RU"/>
        </a:p>
      </dgm:t>
    </dgm:pt>
    <dgm:pt modelId="{6535BD26-D694-4FA0-8CB6-661365F289C0}">
      <dgm:prSet phldrT="[Текст]" custT="1"/>
      <dgm:spPr/>
      <dgm:t>
        <a:bodyPr/>
        <a:lstStyle/>
        <a:p>
          <a:r>
            <a:rPr lang="ru-RU" sz="1200" b="1" dirty="0" smtClean="0">
              <a:solidFill>
                <a:srgbClr val="C00000"/>
              </a:solidFill>
            </a:rPr>
            <a:t>Персональный маркетинг / Эгомаркетинг</a:t>
          </a:r>
          <a:endParaRPr lang="ru-RU" sz="1200" b="1" dirty="0">
            <a:solidFill>
              <a:srgbClr val="C00000"/>
            </a:solidFill>
          </a:endParaRPr>
        </a:p>
      </dgm:t>
    </dgm:pt>
    <dgm:pt modelId="{85E8C776-DCAC-4E50-856F-4B092428236D}" type="parTrans" cxnId="{B5DC8326-5666-44CF-9452-CF4E88DEB42E}">
      <dgm:prSet/>
      <dgm:spPr/>
      <dgm:t>
        <a:bodyPr/>
        <a:lstStyle/>
        <a:p>
          <a:endParaRPr lang="ru-RU"/>
        </a:p>
      </dgm:t>
    </dgm:pt>
    <dgm:pt modelId="{5F4DD844-3584-4387-A892-35487877A5CF}" type="sibTrans" cxnId="{B5DC8326-5666-44CF-9452-CF4E88DEB42E}">
      <dgm:prSet/>
      <dgm:spPr/>
      <dgm:t>
        <a:bodyPr/>
        <a:lstStyle/>
        <a:p>
          <a:endParaRPr lang="ru-RU"/>
        </a:p>
      </dgm:t>
    </dgm:pt>
    <dgm:pt modelId="{C2765391-A845-4E6E-B160-D6B4162350CC}">
      <dgm:prSet phldrT="[Текст]" custT="1"/>
      <dgm:spPr/>
      <dgm:t>
        <a:bodyPr/>
        <a:lstStyle/>
        <a:p>
          <a:r>
            <a:rPr lang="ru-RU" sz="1200" b="1" dirty="0" smtClean="0">
              <a:solidFill>
                <a:srgbClr val="C00000"/>
              </a:solidFill>
            </a:rPr>
            <a:t>Территориальный</a:t>
          </a:r>
          <a:endParaRPr lang="ru-RU" sz="1200" b="1" dirty="0">
            <a:solidFill>
              <a:srgbClr val="C00000"/>
            </a:solidFill>
          </a:endParaRPr>
        </a:p>
      </dgm:t>
    </dgm:pt>
    <dgm:pt modelId="{3E737B96-CEF5-4628-8293-D1D8474382C1}" type="parTrans" cxnId="{0CFF1FD9-6E6F-4E51-8B48-562C269F4AF3}">
      <dgm:prSet/>
      <dgm:spPr/>
      <dgm:t>
        <a:bodyPr/>
        <a:lstStyle/>
        <a:p>
          <a:endParaRPr lang="ru-RU"/>
        </a:p>
      </dgm:t>
    </dgm:pt>
    <dgm:pt modelId="{2A93E455-16CD-45F5-98DE-D39C305793E8}" type="sibTrans" cxnId="{0CFF1FD9-6E6F-4E51-8B48-562C269F4AF3}">
      <dgm:prSet/>
      <dgm:spPr/>
      <dgm:t>
        <a:bodyPr/>
        <a:lstStyle/>
        <a:p>
          <a:endParaRPr lang="ru-RU"/>
        </a:p>
      </dgm:t>
    </dgm:pt>
    <dgm:pt modelId="{868C72BD-8BB3-4F26-A017-32E4507B6954}">
      <dgm:prSet phldrT="[Текст]" custT="1"/>
      <dgm:spPr/>
      <dgm:t>
        <a:bodyPr/>
        <a:lstStyle/>
        <a:p>
          <a:r>
            <a:rPr lang="ru-RU" sz="1200" b="1" dirty="0" smtClean="0">
              <a:solidFill>
                <a:srgbClr val="C00000"/>
              </a:solidFill>
            </a:rPr>
            <a:t>Идей / Социальный маркетинг</a:t>
          </a:r>
          <a:endParaRPr lang="ru-RU" sz="1200" b="1" dirty="0">
            <a:solidFill>
              <a:srgbClr val="C00000"/>
            </a:solidFill>
          </a:endParaRPr>
        </a:p>
      </dgm:t>
    </dgm:pt>
    <dgm:pt modelId="{07FD71F1-1DDC-447C-BE11-22F693BBAED1}" type="parTrans" cxnId="{FFA1F20A-BB2C-4141-98A7-AA7B67986099}">
      <dgm:prSet/>
      <dgm:spPr/>
      <dgm:t>
        <a:bodyPr/>
        <a:lstStyle/>
        <a:p>
          <a:endParaRPr lang="ru-RU"/>
        </a:p>
      </dgm:t>
    </dgm:pt>
    <dgm:pt modelId="{9B3503AC-D719-437B-BFBE-37A7B8A9C4E2}" type="sibTrans" cxnId="{FFA1F20A-BB2C-4141-98A7-AA7B67986099}">
      <dgm:prSet/>
      <dgm:spPr/>
      <dgm:t>
        <a:bodyPr/>
        <a:lstStyle/>
        <a:p>
          <a:endParaRPr lang="ru-RU"/>
        </a:p>
      </dgm:t>
    </dgm:pt>
    <dgm:pt modelId="{E98D7392-C9CF-40B2-B4B0-1F0218E2FA8E}">
      <dgm:prSet phldrT="[Текст]" custT="1"/>
      <dgm:spPr/>
      <dgm:t>
        <a:bodyPr/>
        <a:lstStyle/>
        <a:p>
          <a:r>
            <a:rPr lang="ru-RU" sz="1050" b="1" dirty="0" smtClean="0"/>
            <a:t>Маркетинг знаменитостей</a:t>
          </a:r>
          <a:endParaRPr lang="ru-RU" sz="1050" b="1" dirty="0"/>
        </a:p>
      </dgm:t>
    </dgm:pt>
    <dgm:pt modelId="{40578DE2-A530-4EA8-8607-C42120BFC87A}" type="parTrans" cxnId="{CA786E00-63F3-41B0-BEBB-E9CA2B188B6A}">
      <dgm:prSet/>
      <dgm:spPr/>
      <dgm:t>
        <a:bodyPr/>
        <a:lstStyle/>
        <a:p>
          <a:endParaRPr lang="ru-RU"/>
        </a:p>
      </dgm:t>
    </dgm:pt>
    <dgm:pt modelId="{7F578290-B2A3-44D4-BE25-1F05EB06CCE7}" type="sibTrans" cxnId="{CA786E00-63F3-41B0-BEBB-E9CA2B188B6A}">
      <dgm:prSet/>
      <dgm:spPr/>
      <dgm:t>
        <a:bodyPr/>
        <a:lstStyle/>
        <a:p>
          <a:endParaRPr lang="ru-RU"/>
        </a:p>
      </dgm:t>
    </dgm:pt>
    <dgm:pt modelId="{F899A81F-0069-4240-A161-A7F02AE5AA10}">
      <dgm:prSet phldrT="[Текст]" custT="1"/>
      <dgm:spPr/>
      <dgm:t>
        <a:bodyPr/>
        <a:lstStyle/>
        <a:p>
          <a:r>
            <a:rPr lang="ru-RU" sz="1050" b="1" dirty="0" smtClean="0"/>
            <a:t>Маркетинг специалистов</a:t>
          </a:r>
          <a:endParaRPr lang="ru-RU" sz="1050" b="1" dirty="0"/>
        </a:p>
      </dgm:t>
    </dgm:pt>
    <dgm:pt modelId="{D8D88052-7CF3-4BC9-818A-81DA073C796D}" type="parTrans" cxnId="{30F71F4E-1616-42F3-86EA-63D1736F4975}">
      <dgm:prSet/>
      <dgm:spPr/>
      <dgm:t>
        <a:bodyPr/>
        <a:lstStyle/>
        <a:p>
          <a:endParaRPr lang="ru-RU"/>
        </a:p>
      </dgm:t>
    </dgm:pt>
    <dgm:pt modelId="{9050BF38-CB41-4BF9-B9B9-6B76645F889C}" type="sibTrans" cxnId="{30F71F4E-1616-42F3-86EA-63D1736F4975}">
      <dgm:prSet/>
      <dgm:spPr/>
      <dgm:t>
        <a:bodyPr/>
        <a:lstStyle/>
        <a:p>
          <a:endParaRPr lang="ru-RU"/>
        </a:p>
      </dgm:t>
    </dgm:pt>
    <dgm:pt modelId="{A565E343-3372-4F6B-B37E-151E236ED891}">
      <dgm:prSet phldrT="[Текст]" custT="1"/>
      <dgm:spPr/>
      <dgm:t>
        <a:bodyPr/>
        <a:lstStyle/>
        <a:p>
          <a:r>
            <a:rPr lang="ru-RU" sz="1000" b="1" dirty="0" smtClean="0"/>
            <a:t>Мест отдыха</a:t>
          </a:r>
          <a:endParaRPr lang="ru-RU" sz="1000" b="1" dirty="0"/>
        </a:p>
      </dgm:t>
    </dgm:pt>
    <dgm:pt modelId="{BB4FF2C7-9F62-4E42-BC74-8E257D9FA32E}" type="parTrans" cxnId="{C50CE331-0029-4EBF-A38E-164D93054126}">
      <dgm:prSet/>
      <dgm:spPr/>
      <dgm:t>
        <a:bodyPr/>
        <a:lstStyle/>
        <a:p>
          <a:endParaRPr lang="ru-RU"/>
        </a:p>
      </dgm:t>
    </dgm:pt>
    <dgm:pt modelId="{72073D58-BC4F-4965-B97A-2A679159A864}" type="sibTrans" cxnId="{C50CE331-0029-4EBF-A38E-164D93054126}">
      <dgm:prSet/>
      <dgm:spPr/>
      <dgm:t>
        <a:bodyPr/>
        <a:lstStyle/>
        <a:p>
          <a:endParaRPr lang="ru-RU"/>
        </a:p>
      </dgm:t>
    </dgm:pt>
    <dgm:pt modelId="{624F6136-E6AD-47AE-BD2F-19982BE46A0E}">
      <dgm:prSet phldrT="[Текст]" custT="1"/>
      <dgm:spPr/>
      <dgm:t>
        <a:bodyPr/>
        <a:lstStyle/>
        <a:p>
          <a:r>
            <a:rPr lang="ru-RU" sz="1000" b="1" dirty="0" smtClean="0"/>
            <a:t>Жилья</a:t>
          </a:r>
          <a:endParaRPr lang="ru-RU" sz="1000" b="1" dirty="0"/>
        </a:p>
      </dgm:t>
    </dgm:pt>
    <dgm:pt modelId="{182E8FB3-4EAE-4AC7-A438-C2573AC72508}" type="parTrans" cxnId="{DCEB4F76-E04D-476D-AFF2-3DDDB26B361C}">
      <dgm:prSet/>
      <dgm:spPr/>
      <dgm:t>
        <a:bodyPr/>
        <a:lstStyle/>
        <a:p>
          <a:endParaRPr lang="ru-RU"/>
        </a:p>
      </dgm:t>
    </dgm:pt>
    <dgm:pt modelId="{234DB7F9-389F-47F8-8E7A-4502425CEC42}" type="sibTrans" cxnId="{DCEB4F76-E04D-476D-AFF2-3DDDB26B361C}">
      <dgm:prSet/>
      <dgm:spPr/>
      <dgm:t>
        <a:bodyPr/>
        <a:lstStyle/>
        <a:p>
          <a:endParaRPr lang="ru-RU"/>
        </a:p>
      </dgm:t>
    </dgm:pt>
    <dgm:pt modelId="{4CA89490-3DFC-46F3-A869-4B27895AE4EB}">
      <dgm:prSet phldrT="[Текст]" custT="1"/>
      <dgm:spPr/>
      <dgm:t>
        <a:bodyPr/>
        <a:lstStyle/>
        <a:p>
          <a:r>
            <a:rPr lang="ru-RU" sz="1000" b="1" dirty="0" smtClean="0"/>
            <a:t>Зон хозяйственной деятельности</a:t>
          </a:r>
          <a:endParaRPr lang="ru-RU" sz="1000" b="1" dirty="0"/>
        </a:p>
      </dgm:t>
    </dgm:pt>
    <dgm:pt modelId="{D2D0ADA8-DFF5-41E0-9BE5-DDB34F128237}" type="parTrans" cxnId="{D552AB7E-6222-4976-A4DC-1BF656CAED75}">
      <dgm:prSet/>
      <dgm:spPr/>
      <dgm:t>
        <a:bodyPr/>
        <a:lstStyle/>
        <a:p>
          <a:endParaRPr lang="ru-RU"/>
        </a:p>
      </dgm:t>
    </dgm:pt>
    <dgm:pt modelId="{C18A6B01-75B2-4022-86B1-22F9E8963B1C}" type="sibTrans" cxnId="{D552AB7E-6222-4976-A4DC-1BF656CAED75}">
      <dgm:prSet/>
      <dgm:spPr/>
      <dgm:t>
        <a:bodyPr/>
        <a:lstStyle/>
        <a:p>
          <a:endParaRPr lang="ru-RU"/>
        </a:p>
      </dgm:t>
    </dgm:pt>
    <dgm:pt modelId="{1F91155C-EACE-4FE4-A59F-FC089016419B}">
      <dgm:prSet phldrT="[Текст]" custT="1"/>
      <dgm:spPr/>
      <dgm:t>
        <a:bodyPr/>
        <a:lstStyle/>
        <a:p>
          <a:r>
            <a:rPr lang="ru-RU" sz="1000" b="1" dirty="0" smtClean="0"/>
            <a:t>Инвестиций в земельную собственность</a:t>
          </a:r>
          <a:endParaRPr lang="ru-RU" sz="1000" b="1" dirty="0"/>
        </a:p>
      </dgm:t>
    </dgm:pt>
    <dgm:pt modelId="{C01F77D5-905A-4518-B7FF-9C6E249E80DE}" type="parTrans" cxnId="{2D91930D-07F5-4480-9E20-8343DF3D3BE6}">
      <dgm:prSet/>
      <dgm:spPr/>
      <dgm:t>
        <a:bodyPr/>
        <a:lstStyle/>
        <a:p>
          <a:endParaRPr lang="ru-RU"/>
        </a:p>
      </dgm:t>
    </dgm:pt>
    <dgm:pt modelId="{F30EA345-DA62-4C7A-B12F-A09CEF7C0C0B}" type="sibTrans" cxnId="{2D91930D-07F5-4480-9E20-8343DF3D3BE6}">
      <dgm:prSet/>
      <dgm:spPr/>
      <dgm:t>
        <a:bodyPr/>
        <a:lstStyle/>
        <a:p>
          <a:endParaRPr lang="ru-RU"/>
        </a:p>
      </dgm:t>
    </dgm:pt>
    <dgm:pt modelId="{67A20B09-9886-4CA1-AB90-BE537D49F06E}">
      <dgm:prSet phldrT="[Текст]" custT="1"/>
      <dgm:spPr/>
      <dgm:t>
        <a:bodyPr/>
        <a:lstStyle/>
        <a:p>
          <a:r>
            <a:rPr lang="ru-RU" sz="1200" b="1" dirty="0" smtClean="0">
              <a:solidFill>
                <a:schemeClr val="tx1"/>
              </a:solidFill>
            </a:rPr>
            <a:t>Политический маркетинг</a:t>
          </a:r>
          <a:endParaRPr lang="ru-RU" sz="1200" b="1" dirty="0">
            <a:solidFill>
              <a:schemeClr val="tx1"/>
            </a:solidFill>
          </a:endParaRPr>
        </a:p>
      </dgm:t>
    </dgm:pt>
    <dgm:pt modelId="{89F5FE1C-015D-4D33-B63E-DA1DF99DE9D5}" type="parTrans" cxnId="{CBE07596-9B6D-4646-853A-59865CD91215}">
      <dgm:prSet/>
      <dgm:spPr/>
      <dgm:t>
        <a:bodyPr/>
        <a:lstStyle/>
        <a:p>
          <a:endParaRPr lang="ru-RU"/>
        </a:p>
      </dgm:t>
    </dgm:pt>
    <dgm:pt modelId="{48C13C6B-53EA-42F5-97F1-D19B543EFDF0}" type="sibTrans" cxnId="{CBE07596-9B6D-4646-853A-59865CD91215}">
      <dgm:prSet/>
      <dgm:spPr/>
      <dgm:t>
        <a:bodyPr/>
        <a:lstStyle/>
        <a:p>
          <a:endParaRPr lang="ru-RU"/>
        </a:p>
      </dgm:t>
    </dgm:pt>
    <dgm:pt modelId="{EA488BE3-E9F8-40F2-B26B-15476D3F7F64}" type="pres">
      <dgm:prSet presAssocID="{0837EB96-7471-470D-8437-81163A066E39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1A6B5430-F379-4A7D-BD99-1DC2B2DDE6E9}" type="pres">
      <dgm:prSet presAssocID="{B7E18B5D-36C7-454E-A609-49561A1827F1}" presName="root" presStyleCnt="0"/>
      <dgm:spPr/>
    </dgm:pt>
    <dgm:pt modelId="{9245006D-B74D-42D0-A63D-6BDE96B4AD38}" type="pres">
      <dgm:prSet presAssocID="{B7E18B5D-36C7-454E-A609-49561A1827F1}" presName="rootComposite" presStyleCnt="0"/>
      <dgm:spPr/>
    </dgm:pt>
    <dgm:pt modelId="{B04A39EE-A929-410B-A29F-E2F32E0E84DD}" type="pres">
      <dgm:prSet presAssocID="{B7E18B5D-36C7-454E-A609-49561A1827F1}" presName="rootText" presStyleLbl="node1" presStyleIdx="0" presStyleCnt="4"/>
      <dgm:spPr/>
      <dgm:t>
        <a:bodyPr/>
        <a:lstStyle/>
        <a:p>
          <a:endParaRPr lang="ru-RU"/>
        </a:p>
      </dgm:t>
    </dgm:pt>
    <dgm:pt modelId="{E7160EC0-2364-4CF6-ADFB-37603B6C2467}" type="pres">
      <dgm:prSet presAssocID="{B7E18B5D-36C7-454E-A609-49561A1827F1}" presName="rootConnector" presStyleLbl="node1" presStyleIdx="0" presStyleCnt="4"/>
      <dgm:spPr/>
      <dgm:t>
        <a:bodyPr/>
        <a:lstStyle/>
        <a:p>
          <a:endParaRPr lang="ru-RU"/>
        </a:p>
      </dgm:t>
    </dgm:pt>
    <dgm:pt modelId="{027D4A6A-8D0B-4D4B-97F5-C488624DE719}" type="pres">
      <dgm:prSet presAssocID="{B7E18B5D-36C7-454E-A609-49561A1827F1}" presName="childShape" presStyleCnt="0"/>
      <dgm:spPr/>
    </dgm:pt>
    <dgm:pt modelId="{91ED33B8-BAD8-42A4-841E-55DBECC62227}" type="pres">
      <dgm:prSet presAssocID="{23713B5F-A9B2-4B37-8CE7-9F3D0FFA6238}" presName="Name13" presStyleLbl="parChTrans1D2" presStyleIdx="0" presStyleCnt="12"/>
      <dgm:spPr/>
      <dgm:t>
        <a:bodyPr/>
        <a:lstStyle/>
        <a:p>
          <a:endParaRPr lang="ru-RU"/>
        </a:p>
      </dgm:t>
    </dgm:pt>
    <dgm:pt modelId="{FCB162E5-9C23-4129-9EBE-F0C4FD883765}" type="pres">
      <dgm:prSet presAssocID="{3F75FAEA-C92D-4D91-A722-CCC0D1184DD1}" presName="childText" presStyleLbl="bgAcc1" presStyleIdx="0" presStyleCnt="12" custScaleX="1273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2E7E1E-65E9-4C77-AA74-64FCB92FB9B1}" type="pres">
      <dgm:prSet presAssocID="{DA91695C-53BB-447F-A14F-214DBB20BD7B}" presName="Name13" presStyleLbl="parChTrans1D2" presStyleIdx="1" presStyleCnt="12"/>
      <dgm:spPr/>
      <dgm:t>
        <a:bodyPr/>
        <a:lstStyle/>
        <a:p>
          <a:endParaRPr lang="ru-RU"/>
        </a:p>
      </dgm:t>
    </dgm:pt>
    <dgm:pt modelId="{A38E4EC3-DDF8-4FAC-8C20-4B68ABB3C652}" type="pres">
      <dgm:prSet presAssocID="{F8F6A216-EFCC-4173-B3C1-F85C18612CCB}" presName="childText" presStyleLbl="bgAcc1" presStyleIdx="1" presStyleCnt="12" custScaleX="1273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A7D8D3-7D83-4765-A758-2C6ABF0D9E10}" type="pres">
      <dgm:prSet presAssocID="{B0DE1DB1-0AF0-46DA-A28B-4CBC5B41FBC5}" presName="root" presStyleCnt="0"/>
      <dgm:spPr/>
    </dgm:pt>
    <dgm:pt modelId="{4F551F85-63D2-4969-993C-5169586F5E5F}" type="pres">
      <dgm:prSet presAssocID="{B0DE1DB1-0AF0-46DA-A28B-4CBC5B41FBC5}" presName="rootComposite" presStyleCnt="0"/>
      <dgm:spPr/>
    </dgm:pt>
    <dgm:pt modelId="{5B0CAE75-5036-4B0E-B492-EF84AB5CECB4}" type="pres">
      <dgm:prSet presAssocID="{B0DE1DB1-0AF0-46DA-A28B-4CBC5B41FBC5}" presName="rootText" presStyleLbl="node1" presStyleIdx="1" presStyleCnt="4"/>
      <dgm:spPr/>
      <dgm:t>
        <a:bodyPr/>
        <a:lstStyle/>
        <a:p>
          <a:endParaRPr lang="ru-RU"/>
        </a:p>
      </dgm:t>
    </dgm:pt>
    <dgm:pt modelId="{4E95CEBF-9002-435A-8C2E-DC55A49C9670}" type="pres">
      <dgm:prSet presAssocID="{B0DE1DB1-0AF0-46DA-A28B-4CBC5B41FBC5}" presName="rootConnector" presStyleLbl="node1" presStyleIdx="1" presStyleCnt="4"/>
      <dgm:spPr/>
      <dgm:t>
        <a:bodyPr/>
        <a:lstStyle/>
        <a:p>
          <a:endParaRPr lang="ru-RU"/>
        </a:p>
      </dgm:t>
    </dgm:pt>
    <dgm:pt modelId="{70F0670A-2962-4D21-AD21-17D74B3F0B5E}" type="pres">
      <dgm:prSet presAssocID="{B0DE1DB1-0AF0-46DA-A28B-4CBC5B41FBC5}" presName="childShape" presStyleCnt="0"/>
      <dgm:spPr/>
    </dgm:pt>
    <dgm:pt modelId="{821EC2C6-D8F7-4350-9DB5-236BA65A755A}" type="pres">
      <dgm:prSet presAssocID="{C4044C11-476F-4357-A7C4-305063CDBB12}" presName="Name13" presStyleLbl="parChTrans1D2" presStyleIdx="2" presStyleCnt="12"/>
      <dgm:spPr/>
      <dgm:t>
        <a:bodyPr/>
        <a:lstStyle/>
        <a:p>
          <a:endParaRPr lang="ru-RU"/>
        </a:p>
      </dgm:t>
    </dgm:pt>
    <dgm:pt modelId="{0627182B-08FC-4B0F-B7BB-A2571BEE30A2}" type="pres">
      <dgm:prSet presAssocID="{BDA6C1C3-9592-46E4-9C85-B05AEE8891EB}" presName="childText" presStyleLbl="bgAcc1" presStyleIdx="2" presStyleCnt="12" custScaleX="145334" custScaleY="1309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D03F47-05B2-4BEA-8083-2AF013B72F75}" type="pres">
      <dgm:prSet presAssocID="{57CA0566-008E-45FE-8437-89B6DD55446F}" presName="Name13" presStyleLbl="parChTrans1D2" presStyleIdx="3" presStyleCnt="12"/>
      <dgm:spPr/>
      <dgm:t>
        <a:bodyPr/>
        <a:lstStyle/>
        <a:p>
          <a:endParaRPr lang="ru-RU"/>
        </a:p>
      </dgm:t>
    </dgm:pt>
    <dgm:pt modelId="{701032FC-D0A6-4674-AA7C-2EC3095FB0C0}" type="pres">
      <dgm:prSet presAssocID="{5B181E9E-3C7E-43E8-B792-0AE5F619F944}" presName="childText" presStyleLbl="bgAcc1" presStyleIdx="3" presStyleCnt="12" custScaleX="145737" custScaleY="17910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83CDCC-1355-4AEC-AE91-2C7078AA3281}" type="pres">
      <dgm:prSet presAssocID="{9D04F773-060B-41A7-9817-DDBED867B21A}" presName="root" presStyleCnt="0"/>
      <dgm:spPr/>
    </dgm:pt>
    <dgm:pt modelId="{0AA14497-50B4-4113-818D-C56613350CC4}" type="pres">
      <dgm:prSet presAssocID="{9D04F773-060B-41A7-9817-DDBED867B21A}" presName="rootComposite" presStyleCnt="0"/>
      <dgm:spPr/>
    </dgm:pt>
    <dgm:pt modelId="{0384EDCC-69DD-42D4-849E-7EF55B1840C6}" type="pres">
      <dgm:prSet presAssocID="{9D04F773-060B-41A7-9817-DDBED867B21A}" presName="rootText" presStyleLbl="node1" presStyleIdx="2" presStyleCnt="4"/>
      <dgm:spPr/>
      <dgm:t>
        <a:bodyPr/>
        <a:lstStyle/>
        <a:p>
          <a:endParaRPr lang="ru-RU"/>
        </a:p>
      </dgm:t>
    </dgm:pt>
    <dgm:pt modelId="{DEF39F7F-EF54-4DB4-BDC7-6A49B7F28C3A}" type="pres">
      <dgm:prSet presAssocID="{9D04F773-060B-41A7-9817-DDBED867B21A}" presName="rootConnector" presStyleLbl="node1" presStyleIdx="2" presStyleCnt="4"/>
      <dgm:spPr/>
      <dgm:t>
        <a:bodyPr/>
        <a:lstStyle/>
        <a:p>
          <a:endParaRPr lang="ru-RU"/>
        </a:p>
      </dgm:t>
    </dgm:pt>
    <dgm:pt modelId="{5171741D-C7A0-476B-A11B-FAFC1DC63054}" type="pres">
      <dgm:prSet presAssocID="{9D04F773-060B-41A7-9817-DDBED867B21A}" presName="childShape" presStyleCnt="0"/>
      <dgm:spPr/>
    </dgm:pt>
    <dgm:pt modelId="{A47A038D-9596-4FC6-9DF6-B44F4794D16B}" type="pres">
      <dgm:prSet presAssocID="{33A43385-F6CB-4DBA-B0E0-55A32FAC73BF}" presName="Name13" presStyleLbl="parChTrans1D2" presStyleIdx="4" presStyleCnt="12"/>
      <dgm:spPr/>
      <dgm:t>
        <a:bodyPr/>
        <a:lstStyle/>
        <a:p>
          <a:endParaRPr lang="ru-RU"/>
        </a:p>
      </dgm:t>
    </dgm:pt>
    <dgm:pt modelId="{D47F34E6-E42C-4EEC-8568-6C76699AE14A}" type="pres">
      <dgm:prSet presAssocID="{0F342B0F-C4F3-43D0-AB79-5D25D5620A0E}" presName="childText" presStyleLbl="bgAcc1" presStyleIdx="4" presStyleCnt="12" custScaleX="1144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1A29D0A-AE12-43F6-BCF6-88A64328EBCC}" type="pres">
      <dgm:prSet presAssocID="{E5CEC9E6-E967-486A-B713-731E58E8BB79}" presName="Name13" presStyleLbl="parChTrans1D2" presStyleIdx="5" presStyleCnt="12"/>
      <dgm:spPr/>
      <dgm:t>
        <a:bodyPr/>
        <a:lstStyle/>
        <a:p>
          <a:endParaRPr lang="ru-RU"/>
        </a:p>
      </dgm:t>
    </dgm:pt>
    <dgm:pt modelId="{0D513BFB-A73E-403B-A6A2-EDE700270D41}" type="pres">
      <dgm:prSet presAssocID="{42C40B74-DBC6-4EAB-A6EE-7D322173F496}" presName="childText" presStyleLbl="bgAcc1" presStyleIdx="5" presStyleCnt="12" custScaleX="1144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805BA9-4E6A-4EC2-8C33-3FA5360CCF9C}" type="pres">
      <dgm:prSet presAssocID="{C585E107-EB41-4762-89F3-758E5E2D8BF3}" presName="Name13" presStyleLbl="parChTrans1D2" presStyleIdx="6" presStyleCnt="12"/>
      <dgm:spPr/>
      <dgm:t>
        <a:bodyPr/>
        <a:lstStyle/>
        <a:p>
          <a:endParaRPr lang="ru-RU"/>
        </a:p>
      </dgm:t>
    </dgm:pt>
    <dgm:pt modelId="{40D2FA3C-350A-4B88-AC18-9193E2E8E3B0}" type="pres">
      <dgm:prSet presAssocID="{809E7C0C-1D2A-4810-9148-0A8809B12762}" presName="childText" presStyleLbl="bgAcc1" presStyleIdx="6" presStyleCnt="12" custScaleX="1144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636C41-C652-4DA2-B85C-E82EE3C371AE}" type="pres">
      <dgm:prSet presAssocID="{232CC098-0A8C-4212-BA64-E37BD8A1E87D}" presName="Name13" presStyleLbl="parChTrans1D2" presStyleIdx="7" presStyleCnt="12"/>
      <dgm:spPr/>
      <dgm:t>
        <a:bodyPr/>
        <a:lstStyle/>
        <a:p>
          <a:endParaRPr lang="ru-RU"/>
        </a:p>
      </dgm:t>
    </dgm:pt>
    <dgm:pt modelId="{B20C2DA5-5C3C-4449-AFDC-CCD036731CDF}" type="pres">
      <dgm:prSet presAssocID="{CADA61A9-A1E2-4AB7-AD4A-7D07A14F0540}" presName="childText" presStyleLbl="bgAcc1" presStyleIdx="7" presStyleCnt="12" custScaleX="1144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553AC54-5E49-43EF-B596-2C9D065B655C}" type="pres">
      <dgm:prSet presAssocID="{9DAA1910-9C0E-43EB-9AC7-4DDECEAEE4A3}" presName="root" presStyleCnt="0"/>
      <dgm:spPr/>
    </dgm:pt>
    <dgm:pt modelId="{604ADC74-0266-4F9C-8107-F4BDF28AD291}" type="pres">
      <dgm:prSet presAssocID="{9DAA1910-9C0E-43EB-9AC7-4DDECEAEE4A3}" presName="rootComposite" presStyleCnt="0"/>
      <dgm:spPr/>
    </dgm:pt>
    <dgm:pt modelId="{81D0360B-CC31-402B-BCDA-9396557C8849}" type="pres">
      <dgm:prSet presAssocID="{9DAA1910-9C0E-43EB-9AC7-4DDECEAEE4A3}" presName="rootText" presStyleLbl="node1" presStyleIdx="3" presStyleCnt="4" custScaleX="114807"/>
      <dgm:spPr/>
      <dgm:t>
        <a:bodyPr/>
        <a:lstStyle/>
        <a:p>
          <a:endParaRPr lang="ru-RU"/>
        </a:p>
      </dgm:t>
    </dgm:pt>
    <dgm:pt modelId="{CEEC3E6C-800E-4201-A868-F96556D5AD77}" type="pres">
      <dgm:prSet presAssocID="{9DAA1910-9C0E-43EB-9AC7-4DDECEAEE4A3}" presName="rootConnector" presStyleLbl="node1" presStyleIdx="3" presStyleCnt="4"/>
      <dgm:spPr/>
      <dgm:t>
        <a:bodyPr/>
        <a:lstStyle/>
        <a:p>
          <a:endParaRPr lang="ru-RU"/>
        </a:p>
      </dgm:t>
    </dgm:pt>
    <dgm:pt modelId="{3DE7BD5C-587D-474D-B6B0-6F601A52B1B9}" type="pres">
      <dgm:prSet presAssocID="{9DAA1910-9C0E-43EB-9AC7-4DDECEAEE4A3}" presName="childShape" presStyleCnt="0"/>
      <dgm:spPr/>
    </dgm:pt>
    <dgm:pt modelId="{88A05477-6CDF-488D-9522-4E78558490AE}" type="pres">
      <dgm:prSet presAssocID="{D0EB32D8-BB10-45FD-9C16-2AEE2571FA11}" presName="Name13" presStyleLbl="parChTrans1D2" presStyleIdx="8" presStyleCnt="12"/>
      <dgm:spPr/>
      <dgm:t>
        <a:bodyPr/>
        <a:lstStyle/>
        <a:p>
          <a:endParaRPr lang="ru-RU"/>
        </a:p>
      </dgm:t>
    </dgm:pt>
    <dgm:pt modelId="{EBE2BBBB-BA86-4F0D-B6A5-5D9A3E7DE841}" type="pres">
      <dgm:prSet presAssocID="{B196A6EC-E721-476E-91CC-EEF69143A9E2}" presName="childText" presStyleLbl="bgAcc1" presStyleIdx="8" presStyleCnt="12" custScaleX="18137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BD2710-6C2B-449B-8D5B-BDFB57B09426}" type="pres">
      <dgm:prSet presAssocID="{85E8C776-DCAC-4E50-856F-4B092428236D}" presName="Name13" presStyleLbl="parChTrans1D2" presStyleIdx="9" presStyleCnt="12"/>
      <dgm:spPr/>
      <dgm:t>
        <a:bodyPr/>
        <a:lstStyle/>
        <a:p>
          <a:endParaRPr lang="ru-RU"/>
        </a:p>
      </dgm:t>
    </dgm:pt>
    <dgm:pt modelId="{D25A1502-1EF3-41A8-BDDF-D6F502638975}" type="pres">
      <dgm:prSet presAssocID="{6535BD26-D694-4FA0-8CB6-661365F289C0}" presName="childText" presStyleLbl="bgAcc1" presStyleIdx="9" presStyleCnt="12" custScaleX="181370" custScaleY="15833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661D61E-EBE6-4F84-9C98-F504A893D27B}" type="pres">
      <dgm:prSet presAssocID="{3E737B96-CEF5-4628-8293-D1D8474382C1}" presName="Name13" presStyleLbl="parChTrans1D2" presStyleIdx="10" presStyleCnt="12"/>
      <dgm:spPr/>
      <dgm:t>
        <a:bodyPr/>
        <a:lstStyle/>
        <a:p>
          <a:endParaRPr lang="ru-RU"/>
        </a:p>
      </dgm:t>
    </dgm:pt>
    <dgm:pt modelId="{FED4184E-535A-4FC8-B2D2-AC914D93BFEA}" type="pres">
      <dgm:prSet presAssocID="{C2765391-A845-4E6E-B160-D6B4162350CC}" presName="childText" presStyleLbl="bgAcc1" presStyleIdx="10" presStyleCnt="12" custScaleX="181370" custScaleY="14762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D46CCC-6332-4A60-A8A0-319758BE3EF9}" type="pres">
      <dgm:prSet presAssocID="{07FD71F1-1DDC-447C-BE11-22F693BBAED1}" presName="Name13" presStyleLbl="parChTrans1D2" presStyleIdx="11" presStyleCnt="12"/>
      <dgm:spPr/>
      <dgm:t>
        <a:bodyPr/>
        <a:lstStyle/>
        <a:p>
          <a:endParaRPr lang="ru-RU"/>
        </a:p>
      </dgm:t>
    </dgm:pt>
    <dgm:pt modelId="{57B864C5-FFC6-4703-B688-7D4CF8F30EA1}" type="pres">
      <dgm:prSet presAssocID="{868C72BD-8BB3-4F26-A017-32E4507B6954}" presName="childText" presStyleLbl="bgAcc1" presStyleIdx="11" presStyleCnt="12" custScaleX="18137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C68E927-813C-48C2-8328-FDB2083FB2F3}" type="presOf" srcId="{33A43385-F6CB-4DBA-B0E0-55A32FAC73BF}" destId="{A47A038D-9596-4FC6-9DF6-B44F4794D16B}" srcOrd="0" destOrd="0" presId="urn:microsoft.com/office/officeart/2005/8/layout/hierarchy3"/>
    <dgm:cxn modelId="{B36CB342-D997-4CF6-9D6F-EBA0CF3A16AD}" type="presOf" srcId="{9DAA1910-9C0E-43EB-9AC7-4DDECEAEE4A3}" destId="{CEEC3E6C-800E-4201-A868-F96556D5AD77}" srcOrd="1" destOrd="0" presId="urn:microsoft.com/office/officeart/2005/8/layout/hierarchy3"/>
    <dgm:cxn modelId="{FAA0019B-374B-4126-AD71-4E75373BEC02}" srcId="{9D04F773-060B-41A7-9817-DDBED867B21A}" destId="{CADA61A9-A1E2-4AB7-AD4A-7D07A14F0540}" srcOrd="3" destOrd="0" parTransId="{232CC098-0A8C-4212-BA64-E37BD8A1E87D}" sibTransId="{7F7A3980-F6DC-4BDC-B799-3C45AFD52BE6}"/>
    <dgm:cxn modelId="{FFA1F20A-BB2C-4141-98A7-AA7B67986099}" srcId="{9DAA1910-9C0E-43EB-9AC7-4DDECEAEE4A3}" destId="{868C72BD-8BB3-4F26-A017-32E4507B6954}" srcOrd="3" destOrd="0" parTransId="{07FD71F1-1DDC-447C-BE11-22F693BBAED1}" sibTransId="{9B3503AC-D719-437B-BFBE-37A7B8A9C4E2}"/>
    <dgm:cxn modelId="{289A5033-A1E5-44F4-A2E8-270BD1F0AA65}" srcId="{B7E18B5D-36C7-454E-A609-49561A1827F1}" destId="{3F75FAEA-C92D-4D91-A722-CCC0D1184DD1}" srcOrd="0" destOrd="0" parTransId="{23713B5F-A9B2-4B37-8CE7-9F3D0FFA6238}" sibTransId="{DEC35E81-DAFD-4BF3-AD75-F84E2D5CF34F}"/>
    <dgm:cxn modelId="{7340E796-0884-459D-9AC2-8F2D7641C8DC}" srcId="{0837EB96-7471-470D-8437-81163A066E39}" destId="{9DAA1910-9C0E-43EB-9AC7-4DDECEAEE4A3}" srcOrd="3" destOrd="0" parTransId="{F8E8DB99-ABB9-472C-A0A3-5C7C618736AC}" sibTransId="{1ABD2979-2636-4ED0-9AB9-81D8E617C78F}"/>
    <dgm:cxn modelId="{9767363C-97D7-4D55-9A64-8230FDE604AA}" type="presOf" srcId="{15F188C4-49F1-4DAD-8ADB-9304157DB223}" destId="{0627182B-08FC-4B0F-B7BB-A2571BEE30A2}" srcOrd="0" destOrd="1" presId="urn:microsoft.com/office/officeart/2005/8/layout/hierarchy3"/>
    <dgm:cxn modelId="{5732FE85-01B3-44A6-B8F2-A673C7BFF265}" srcId="{9D04F773-060B-41A7-9817-DDBED867B21A}" destId="{42C40B74-DBC6-4EAB-A6EE-7D322173F496}" srcOrd="1" destOrd="0" parTransId="{E5CEC9E6-E967-486A-B713-731E58E8BB79}" sibTransId="{7CBF3566-D10F-4ABA-9517-99FF31246186}"/>
    <dgm:cxn modelId="{9E75DEFA-A4AD-4AEB-865E-6B1D40CA3B9A}" type="presOf" srcId="{DA91695C-53BB-447F-A14F-214DBB20BD7B}" destId="{E42E7E1E-65E9-4C77-AA74-64FCB92FB9B1}" srcOrd="0" destOrd="0" presId="urn:microsoft.com/office/officeart/2005/8/layout/hierarchy3"/>
    <dgm:cxn modelId="{5EFC96F1-4611-4C47-B1D1-DCDBA0F36D29}" type="presOf" srcId="{42C40B74-DBC6-4EAB-A6EE-7D322173F496}" destId="{0D513BFB-A73E-403B-A6A2-EDE700270D41}" srcOrd="0" destOrd="0" presId="urn:microsoft.com/office/officeart/2005/8/layout/hierarchy3"/>
    <dgm:cxn modelId="{79C6BB2C-A2FC-40E0-AF27-7F8865A1C123}" type="presOf" srcId="{23713B5F-A9B2-4B37-8CE7-9F3D0FFA6238}" destId="{91ED33B8-BAD8-42A4-841E-55DBECC62227}" srcOrd="0" destOrd="0" presId="urn:microsoft.com/office/officeart/2005/8/layout/hierarchy3"/>
    <dgm:cxn modelId="{4010306E-D9A6-4646-A7A6-3D64E6632643}" type="presOf" srcId="{B196A6EC-E721-476E-91CC-EEF69143A9E2}" destId="{EBE2BBBB-BA86-4F0D-B6A5-5D9A3E7DE841}" srcOrd="0" destOrd="0" presId="urn:microsoft.com/office/officeart/2005/8/layout/hierarchy3"/>
    <dgm:cxn modelId="{C8F99A25-A1B7-4CE6-B326-37875D356416}" type="presOf" srcId="{1F91155C-EACE-4FE4-A59F-FC089016419B}" destId="{FED4184E-535A-4FC8-B2D2-AC914D93BFEA}" srcOrd="0" destOrd="4" presId="urn:microsoft.com/office/officeart/2005/8/layout/hierarchy3"/>
    <dgm:cxn modelId="{0559E1C0-3495-4541-AE4E-36FC81F71A7A}" type="presOf" srcId="{9D04F773-060B-41A7-9817-DDBED867B21A}" destId="{0384EDCC-69DD-42D4-849E-7EF55B1840C6}" srcOrd="0" destOrd="0" presId="urn:microsoft.com/office/officeart/2005/8/layout/hierarchy3"/>
    <dgm:cxn modelId="{64487464-50FB-404A-949E-36EE90106188}" srcId="{0837EB96-7471-470D-8437-81163A066E39}" destId="{B7E18B5D-36C7-454E-A609-49561A1827F1}" srcOrd="0" destOrd="0" parTransId="{418274F5-38F2-4758-B2E2-17E81BA46183}" sibTransId="{425C80C3-AD2F-4729-917C-AB17ACD5F3B8}"/>
    <dgm:cxn modelId="{82C011D7-425F-4944-8045-4176A4483514}" srcId="{5B181E9E-3C7E-43E8-B792-0AE5F619F944}" destId="{73C87030-ED79-4684-810F-5F65E0F36211}" srcOrd="1" destOrd="0" parTransId="{D3BECD9D-36E8-4D35-8246-C10CF3E4B017}" sibTransId="{526894C5-1A27-4A28-BE84-4DE1B1D7B461}"/>
    <dgm:cxn modelId="{E7BA249D-E4BA-4C44-AD1C-FFB9CF376EC3}" srcId="{5B181E9E-3C7E-43E8-B792-0AE5F619F944}" destId="{565CF6F2-B8D9-4924-83D1-84902E0D9886}" srcOrd="2" destOrd="0" parTransId="{12FF1394-4093-46C7-B9DC-CFF46B9B2A1A}" sibTransId="{190D7883-BED1-4D84-AEAF-BF14AB84F672}"/>
    <dgm:cxn modelId="{035625DF-9715-49A5-A0A1-76B44984AF95}" type="presOf" srcId="{64826C02-B6FE-4D47-B394-620DB3FC91BA}" destId="{701032FC-D0A6-4674-AA7C-2EC3095FB0C0}" srcOrd="0" destOrd="3" presId="urn:microsoft.com/office/officeart/2005/8/layout/hierarchy3"/>
    <dgm:cxn modelId="{CA786E00-63F3-41B0-BEBB-E9CA2B188B6A}" srcId="{6535BD26-D694-4FA0-8CB6-661365F289C0}" destId="{E98D7392-C9CF-40B2-B4B0-1F0218E2FA8E}" srcOrd="0" destOrd="0" parTransId="{40578DE2-A530-4EA8-8607-C42120BFC87A}" sibTransId="{7F578290-B2A3-44D4-BE25-1F05EB06CCE7}"/>
    <dgm:cxn modelId="{C6578AEB-F260-4B9F-8D2B-E833ABA2DA76}" type="presOf" srcId="{B7E18B5D-36C7-454E-A609-49561A1827F1}" destId="{E7160EC0-2364-4CF6-ADFB-37603B6C2467}" srcOrd="1" destOrd="0" presId="urn:microsoft.com/office/officeart/2005/8/layout/hierarchy3"/>
    <dgm:cxn modelId="{C67D2522-B7F3-4552-97D2-21186EAF8A83}" type="presOf" srcId="{F8F6A216-EFCC-4173-B3C1-F85C18612CCB}" destId="{A38E4EC3-DDF8-4FAC-8C20-4B68ABB3C652}" srcOrd="0" destOrd="0" presId="urn:microsoft.com/office/officeart/2005/8/layout/hierarchy3"/>
    <dgm:cxn modelId="{171DAC98-0326-4C7A-83AD-E58943763867}" type="presOf" srcId="{9D04F773-060B-41A7-9817-DDBED867B21A}" destId="{DEF39F7F-EF54-4DB4-BDC7-6A49B7F28C3A}" srcOrd="1" destOrd="0" presId="urn:microsoft.com/office/officeart/2005/8/layout/hierarchy3"/>
    <dgm:cxn modelId="{766210BF-0EE5-4F49-A5A1-19E2A6B38D63}" type="presOf" srcId="{D0EB32D8-BB10-45FD-9C16-2AEE2571FA11}" destId="{88A05477-6CDF-488D-9522-4E78558490AE}" srcOrd="0" destOrd="0" presId="urn:microsoft.com/office/officeart/2005/8/layout/hierarchy3"/>
    <dgm:cxn modelId="{ACD893A8-AF0D-4D8C-9671-83DD7D10BB55}" srcId="{BDA6C1C3-9592-46E4-9C85-B05AEE8891EB}" destId="{3C07ECD7-C7A8-4996-B7A9-D30643D8B847}" srcOrd="2" destOrd="0" parTransId="{95C422B4-1F9E-4B22-8EBE-CC0CE64A8255}" sibTransId="{736FBACC-EC9B-4D1C-9DB4-89DE0F025179}"/>
    <dgm:cxn modelId="{D8CA96FB-1B61-475B-8487-90EAC652D8FD}" type="presOf" srcId="{3F75FAEA-C92D-4D91-A722-CCC0D1184DD1}" destId="{FCB162E5-9C23-4129-9EBE-F0C4FD883765}" srcOrd="0" destOrd="0" presId="urn:microsoft.com/office/officeart/2005/8/layout/hierarchy3"/>
    <dgm:cxn modelId="{C4B49774-66A4-42BB-B792-5E79BD2774C9}" type="presOf" srcId="{B0DE1DB1-0AF0-46DA-A28B-4CBC5B41FBC5}" destId="{4E95CEBF-9002-435A-8C2E-DC55A49C9670}" srcOrd="1" destOrd="0" presId="urn:microsoft.com/office/officeart/2005/8/layout/hierarchy3"/>
    <dgm:cxn modelId="{D0ECDDAA-6E53-4D52-B1AC-4C15F7050BFC}" type="presOf" srcId="{565CF6F2-B8D9-4924-83D1-84902E0D9886}" destId="{701032FC-D0A6-4674-AA7C-2EC3095FB0C0}" srcOrd="0" destOrd="5" presId="urn:microsoft.com/office/officeart/2005/8/layout/hierarchy3"/>
    <dgm:cxn modelId="{6FA32C45-E062-4F05-8B05-A5168EF8EBC1}" type="presOf" srcId="{0F342B0F-C4F3-43D0-AB79-5D25D5620A0E}" destId="{D47F34E6-E42C-4EEC-8568-6C76699AE14A}" srcOrd="0" destOrd="0" presId="urn:microsoft.com/office/officeart/2005/8/layout/hierarchy3"/>
    <dgm:cxn modelId="{31755999-3807-463D-BEED-099F599E2A18}" type="presOf" srcId="{624F6136-E6AD-47AE-BD2F-19982BE46A0E}" destId="{FED4184E-535A-4FC8-B2D2-AC914D93BFEA}" srcOrd="0" destOrd="2" presId="urn:microsoft.com/office/officeart/2005/8/layout/hierarchy3"/>
    <dgm:cxn modelId="{3395BA47-F13C-40D7-B7FC-BC7F259D40DC}" srcId="{BDA6C1C3-9592-46E4-9C85-B05AEE8891EB}" destId="{15F188C4-49F1-4DAD-8ADB-9304157DB223}" srcOrd="0" destOrd="0" parTransId="{91DE56BD-F3E6-4D95-A234-F6211AB124C9}" sibTransId="{D9CE0C2B-E8CB-43AD-AD20-8987926C910B}"/>
    <dgm:cxn modelId="{22A4CCEF-B749-40BB-9DDA-7545BE2A15C9}" type="presOf" srcId="{B0DE1DB1-0AF0-46DA-A28B-4CBC5B41FBC5}" destId="{5B0CAE75-5036-4B0E-B492-EF84AB5CECB4}" srcOrd="0" destOrd="0" presId="urn:microsoft.com/office/officeart/2005/8/layout/hierarchy3"/>
    <dgm:cxn modelId="{9F572EF4-5E9E-477C-B825-97412C90A1D9}" type="presOf" srcId="{232CC098-0A8C-4212-BA64-E37BD8A1E87D}" destId="{E0636C41-C652-4DA2-B85C-E82EE3C371AE}" srcOrd="0" destOrd="0" presId="urn:microsoft.com/office/officeart/2005/8/layout/hierarchy3"/>
    <dgm:cxn modelId="{DCEB4F76-E04D-476D-AFF2-3DDDB26B361C}" srcId="{C2765391-A845-4E6E-B160-D6B4162350CC}" destId="{624F6136-E6AD-47AE-BD2F-19982BE46A0E}" srcOrd="1" destOrd="0" parTransId="{182E8FB3-4EAE-4AC7-A438-C2573AC72508}" sibTransId="{234DB7F9-389F-47F8-8E7A-4502425CEC42}"/>
    <dgm:cxn modelId="{36410D64-B0F9-45CE-B417-96A9229EC13F}" type="presOf" srcId="{C2765391-A845-4E6E-B160-D6B4162350CC}" destId="{FED4184E-535A-4FC8-B2D2-AC914D93BFEA}" srcOrd="0" destOrd="0" presId="urn:microsoft.com/office/officeart/2005/8/layout/hierarchy3"/>
    <dgm:cxn modelId="{E9BED930-7A98-4568-B446-512BEA2167B6}" type="presOf" srcId="{07FD71F1-1DDC-447C-BE11-22F693BBAED1}" destId="{DAD46CCC-6332-4A60-A8A0-319758BE3EF9}" srcOrd="0" destOrd="0" presId="urn:microsoft.com/office/officeart/2005/8/layout/hierarchy3"/>
    <dgm:cxn modelId="{9B430345-07EB-4784-B9BC-BA7F2462C3AC}" type="presOf" srcId="{CADA61A9-A1E2-4AB7-AD4A-7D07A14F0540}" destId="{B20C2DA5-5C3C-4449-AFDC-CCD036731CDF}" srcOrd="0" destOrd="0" presId="urn:microsoft.com/office/officeart/2005/8/layout/hierarchy3"/>
    <dgm:cxn modelId="{C3B25A95-8514-4F89-BCC5-867C2E678B25}" type="presOf" srcId="{3E737B96-CEF5-4628-8293-D1D8474382C1}" destId="{B661D61E-EBE6-4F84-9C98-F504A893D27B}" srcOrd="0" destOrd="0" presId="urn:microsoft.com/office/officeart/2005/8/layout/hierarchy3"/>
    <dgm:cxn modelId="{F1307E67-5371-4AE3-83A4-472333CC31B7}" srcId="{9DAA1910-9C0E-43EB-9AC7-4DDECEAEE4A3}" destId="{B196A6EC-E721-476E-91CC-EEF69143A9E2}" srcOrd="0" destOrd="0" parTransId="{D0EB32D8-BB10-45FD-9C16-2AEE2571FA11}" sibTransId="{70AAE747-8E53-4284-9EB0-38C000DC1AB6}"/>
    <dgm:cxn modelId="{C957E6BB-666F-4884-B2CD-B9E331A677B5}" type="presOf" srcId="{0837EB96-7471-470D-8437-81163A066E39}" destId="{EA488BE3-E9F8-40F2-B26B-15476D3F7F64}" srcOrd="0" destOrd="0" presId="urn:microsoft.com/office/officeart/2005/8/layout/hierarchy3"/>
    <dgm:cxn modelId="{E4882D92-EE96-4CA8-8A0A-3B372F36444B}" type="presOf" srcId="{85E8C776-DCAC-4E50-856F-4B092428236D}" destId="{31BD2710-6C2B-449B-8D5B-BDFB57B09426}" srcOrd="0" destOrd="0" presId="urn:microsoft.com/office/officeart/2005/8/layout/hierarchy3"/>
    <dgm:cxn modelId="{0A7B7C85-F33C-4BFB-BAA4-04F62434183C}" srcId="{0837EB96-7471-470D-8437-81163A066E39}" destId="{B0DE1DB1-0AF0-46DA-A28B-4CBC5B41FBC5}" srcOrd="1" destOrd="0" parTransId="{40EEF909-B366-4EDC-8D19-D764B3D607E3}" sibTransId="{1EC11234-650E-4894-9FD1-7F8BA4FA1267}"/>
    <dgm:cxn modelId="{73CDC561-E7CF-44AA-906F-98FF6901AEA6}" type="presOf" srcId="{5B181E9E-3C7E-43E8-B792-0AE5F619F944}" destId="{701032FC-D0A6-4674-AA7C-2EC3095FB0C0}" srcOrd="0" destOrd="0" presId="urn:microsoft.com/office/officeart/2005/8/layout/hierarchy3"/>
    <dgm:cxn modelId="{57AFE875-547F-4F25-88C7-0859391438C4}" type="presOf" srcId="{6535BD26-D694-4FA0-8CB6-661365F289C0}" destId="{D25A1502-1EF3-41A8-BDDF-D6F502638975}" srcOrd="0" destOrd="0" presId="urn:microsoft.com/office/officeart/2005/8/layout/hierarchy3"/>
    <dgm:cxn modelId="{DAEEC61D-1599-4FCC-9F94-838316AC91C2}" type="presOf" srcId="{2259AF5E-1732-462E-B03E-A235B8A8986D}" destId="{0627182B-08FC-4B0F-B7BB-A2571BEE30A2}" srcOrd="0" destOrd="2" presId="urn:microsoft.com/office/officeart/2005/8/layout/hierarchy3"/>
    <dgm:cxn modelId="{FAE9F652-8CBE-4B5E-B1B9-97C8A22B3A3B}" type="presOf" srcId="{BDA6C1C3-9592-46E4-9C85-B05AEE8891EB}" destId="{0627182B-08FC-4B0F-B7BB-A2571BEE30A2}" srcOrd="0" destOrd="0" presId="urn:microsoft.com/office/officeart/2005/8/layout/hierarchy3"/>
    <dgm:cxn modelId="{124FA5B1-9992-4B1C-9270-868E31F89529}" srcId="{BDA6C1C3-9592-46E4-9C85-B05AEE8891EB}" destId="{2259AF5E-1732-462E-B03E-A235B8A8986D}" srcOrd="1" destOrd="0" parTransId="{D9FC91EF-61C4-4C4D-A3F4-950FEAC95544}" sibTransId="{0463D154-F6D1-41A8-A040-CB60B2572D44}"/>
    <dgm:cxn modelId="{B37F304B-9BE9-4036-B908-B43630874653}" type="presOf" srcId="{9DAA1910-9C0E-43EB-9AC7-4DDECEAEE4A3}" destId="{81D0360B-CC31-402B-BCDA-9396557C8849}" srcOrd="0" destOrd="0" presId="urn:microsoft.com/office/officeart/2005/8/layout/hierarchy3"/>
    <dgm:cxn modelId="{34BA8CA3-5AC7-4121-83D6-D5A2F6337896}" type="presOf" srcId="{E98D7392-C9CF-40B2-B4B0-1F0218E2FA8E}" destId="{D25A1502-1EF3-41A8-BDDF-D6F502638975}" srcOrd="0" destOrd="1" presId="urn:microsoft.com/office/officeart/2005/8/layout/hierarchy3"/>
    <dgm:cxn modelId="{F510270A-588E-44E2-9C0C-D49430A9D19C}" type="presOf" srcId="{809E7C0C-1D2A-4810-9148-0A8809B12762}" destId="{40D2FA3C-350A-4B88-AC18-9193E2E8E3B0}" srcOrd="0" destOrd="0" presId="urn:microsoft.com/office/officeart/2005/8/layout/hierarchy3"/>
    <dgm:cxn modelId="{960D2C0C-74F0-4078-BFBE-62ADD62F1AB9}" srcId="{0837EB96-7471-470D-8437-81163A066E39}" destId="{9D04F773-060B-41A7-9817-DDBED867B21A}" srcOrd="2" destOrd="0" parTransId="{8E62B364-7EFC-43D3-A124-2E7957492301}" sibTransId="{0C9236DF-C17E-4C21-A4D4-B424F7E4488F}"/>
    <dgm:cxn modelId="{404AEC4C-6707-4077-901C-0BD9C62A78BB}" type="presOf" srcId="{F899A81F-0069-4240-A161-A7F02AE5AA10}" destId="{D25A1502-1EF3-41A8-BDDF-D6F502638975}" srcOrd="0" destOrd="2" presId="urn:microsoft.com/office/officeart/2005/8/layout/hierarchy3"/>
    <dgm:cxn modelId="{D552AB7E-6222-4976-A4DC-1BF656CAED75}" srcId="{C2765391-A845-4E6E-B160-D6B4162350CC}" destId="{4CA89490-3DFC-46F3-A869-4B27895AE4EB}" srcOrd="2" destOrd="0" parTransId="{D2D0ADA8-DFF5-41E0-9BE5-DDB34F128237}" sibTransId="{C18A6B01-75B2-4022-86B1-22F9E8963B1C}"/>
    <dgm:cxn modelId="{B5DC8326-5666-44CF-9452-CF4E88DEB42E}" srcId="{9DAA1910-9C0E-43EB-9AC7-4DDECEAEE4A3}" destId="{6535BD26-D694-4FA0-8CB6-661365F289C0}" srcOrd="1" destOrd="0" parTransId="{85E8C776-DCAC-4E50-856F-4B092428236D}" sibTransId="{5F4DD844-3584-4387-A892-35487877A5CF}"/>
    <dgm:cxn modelId="{690A1141-D74C-4489-896A-49C2752C63FC}" srcId="{13DC8274-4949-428D-838E-DC55BD91EBEB}" destId="{FBFD0A05-5A0B-4B67-8296-CCD2DE05DC18}" srcOrd="0" destOrd="0" parTransId="{D62CAF1E-AD27-4653-9B8A-9A46877EFEA5}" sibTransId="{1D3B313D-0B21-43DE-A5B6-DA3034510CA5}"/>
    <dgm:cxn modelId="{C50CE331-0029-4EBF-A38E-164D93054126}" srcId="{C2765391-A845-4E6E-B160-D6B4162350CC}" destId="{A565E343-3372-4F6B-B37E-151E236ED891}" srcOrd="0" destOrd="0" parTransId="{BB4FF2C7-9F62-4E42-BC74-8E257D9FA32E}" sibTransId="{72073D58-BC4F-4965-B97A-2A679159A864}"/>
    <dgm:cxn modelId="{7D0FF93E-5F48-49BC-BA52-249F021B31BB}" srcId="{9D04F773-060B-41A7-9817-DDBED867B21A}" destId="{0F342B0F-C4F3-43D0-AB79-5D25D5620A0E}" srcOrd="0" destOrd="0" parTransId="{33A43385-F6CB-4DBA-B0E0-55A32FAC73BF}" sibTransId="{61A961C4-0811-4928-A9EC-7E606EEF5C21}"/>
    <dgm:cxn modelId="{4D4AC3C0-A001-4827-8630-FFD920E8B8FB}" type="presOf" srcId="{13DC8274-4949-428D-838E-DC55BD91EBEB}" destId="{701032FC-D0A6-4674-AA7C-2EC3095FB0C0}" srcOrd="0" destOrd="1" presId="urn:microsoft.com/office/officeart/2005/8/layout/hierarchy3"/>
    <dgm:cxn modelId="{2EBCE42D-092B-4796-903B-D98F586D8B7B}" srcId="{13DC8274-4949-428D-838E-DC55BD91EBEB}" destId="{64826C02-B6FE-4D47-B394-620DB3FC91BA}" srcOrd="1" destOrd="0" parTransId="{4C06FBDA-0E65-4F62-800C-DE92CAC48794}" sibTransId="{1D2FD7B4-DA31-4EBC-9A4B-88A4A595B7B4}"/>
    <dgm:cxn modelId="{2CCAE288-7827-4F1E-8B4C-DAEBC9BEACD0}" type="presOf" srcId="{73C87030-ED79-4684-810F-5F65E0F36211}" destId="{701032FC-D0A6-4674-AA7C-2EC3095FB0C0}" srcOrd="0" destOrd="4" presId="urn:microsoft.com/office/officeart/2005/8/layout/hierarchy3"/>
    <dgm:cxn modelId="{0E1A7818-FD9D-4291-802C-1D67B6EDBBBA}" type="presOf" srcId="{B7E18B5D-36C7-454E-A609-49561A1827F1}" destId="{B04A39EE-A929-410B-A29F-E2F32E0E84DD}" srcOrd="0" destOrd="0" presId="urn:microsoft.com/office/officeart/2005/8/layout/hierarchy3"/>
    <dgm:cxn modelId="{2D91930D-07F5-4480-9E20-8343DF3D3BE6}" srcId="{C2765391-A845-4E6E-B160-D6B4162350CC}" destId="{1F91155C-EACE-4FE4-A59F-FC089016419B}" srcOrd="3" destOrd="0" parTransId="{C01F77D5-905A-4518-B7FF-9C6E249E80DE}" sibTransId="{F30EA345-DA62-4C7A-B12F-A09CEF7C0C0B}"/>
    <dgm:cxn modelId="{0B934BA8-0169-4728-824D-93650625F98C}" srcId="{B7E18B5D-36C7-454E-A609-49561A1827F1}" destId="{F8F6A216-EFCC-4173-B3C1-F85C18612CCB}" srcOrd="1" destOrd="0" parTransId="{DA91695C-53BB-447F-A14F-214DBB20BD7B}" sibTransId="{6A91A611-0224-43D3-A32B-5025D615E65F}"/>
    <dgm:cxn modelId="{7236F789-3971-49AD-8BC9-82C2BD337B39}" srcId="{9D04F773-060B-41A7-9817-DDBED867B21A}" destId="{809E7C0C-1D2A-4810-9148-0A8809B12762}" srcOrd="2" destOrd="0" parTransId="{C585E107-EB41-4762-89F3-758E5E2D8BF3}" sibTransId="{DB003176-5B85-400E-B8A1-6FCC2B1D4129}"/>
    <dgm:cxn modelId="{0543D50A-B6DA-4EAD-9521-1CFE8E0E9796}" srcId="{B0DE1DB1-0AF0-46DA-A28B-4CBC5B41FBC5}" destId="{BDA6C1C3-9592-46E4-9C85-B05AEE8891EB}" srcOrd="0" destOrd="0" parTransId="{C4044C11-476F-4357-A7C4-305063CDBB12}" sibTransId="{891FF680-C517-4C87-A70A-2E5E56EEF113}"/>
    <dgm:cxn modelId="{CBE07596-9B6D-4646-853A-59865CD91215}" srcId="{B196A6EC-E721-476E-91CC-EEF69143A9E2}" destId="{67A20B09-9886-4CA1-AB90-BE537D49F06E}" srcOrd="0" destOrd="0" parTransId="{89F5FE1C-015D-4D33-B63E-DA1DF99DE9D5}" sibTransId="{48C13C6B-53EA-42F5-97F1-D19B543EFDF0}"/>
    <dgm:cxn modelId="{ABB0B953-F4B2-42EF-89B5-ADEBF0E91222}" srcId="{B0DE1DB1-0AF0-46DA-A28B-4CBC5B41FBC5}" destId="{5B181E9E-3C7E-43E8-B792-0AE5F619F944}" srcOrd="1" destOrd="0" parTransId="{57CA0566-008E-45FE-8437-89B6DD55446F}" sibTransId="{D0993498-700E-4FD9-98BC-E8E75251A1BB}"/>
    <dgm:cxn modelId="{F4B0A927-8621-4DB6-833A-6E991026AE50}" type="presOf" srcId="{57CA0566-008E-45FE-8437-89B6DD55446F}" destId="{C0D03F47-05B2-4BEA-8083-2AF013B72F75}" srcOrd="0" destOrd="0" presId="urn:microsoft.com/office/officeart/2005/8/layout/hierarchy3"/>
    <dgm:cxn modelId="{D6F4F5EC-62F2-4169-8C79-6277C12D696B}" srcId="{5B181E9E-3C7E-43E8-B792-0AE5F619F944}" destId="{13DC8274-4949-428D-838E-DC55BD91EBEB}" srcOrd="0" destOrd="0" parTransId="{B5CA25AF-207A-4522-9213-8DFFDCB182E5}" sibTransId="{642DD650-4527-427D-B12A-584190DADF24}"/>
    <dgm:cxn modelId="{1DD52AD7-561F-41D6-B9C9-6AFFF707AC41}" type="presOf" srcId="{E5CEC9E6-E967-486A-B713-731E58E8BB79}" destId="{01A29D0A-AE12-43F6-BCF6-88A64328EBCC}" srcOrd="0" destOrd="0" presId="urn:microsoft.com/office/officeart/2005/8/layout/hierarchy3"/>
    <dgm:cxn modelId="{30F71F4E-1616-42F3-86EA-63D1736F4975}" srcId="{6535BD26-D694-4FA0-8CB6-661365F289C0}" destId="{F899A81F-0069-4240-A161-A7F02AE5AA10}" srcOrd="1" destOrd="0" parTransId="{D8D88052-7CF3-4BC9-818A-81DA073C796D}" sibTransId="{9050BF38-CB41-4BF9-B9B9-6B76645F889C}"/>
    <dgm:cxn modelId="{FB935EFC-095E-4D52-BEB4-0D9E6F5CF079}" type="presOf" srcId="{868C72BD-8BB3-4F26-A017-32E4507B6954}" destId="{57B864C5-FFC6-4703-B688-7D4CF8F30EA1}" srcOrd="0" destOrd="0" presId="urn:microsoft.com/office/officeart/2005/8/layout/hierarchy3"/>
    <dgm:cxn modelId="{58019088-EAD9-453B-808B-221226C3E1EF}" type="presOf" srcId="{C585E107-EB41-4762-89F3-758E5E2D8BF3}" destId="{47805BA9-4E6A-4EC2-8C33-3FA5360CCF9C}" srcOrd="0" destOrd="0" presId="urn:microsoft.com/office/officeart/2005/8/layout/hierarchy3"/>
    <dgm:cxn modelId="{41EEC41F-831B-4B12-A512-EC21E10400AF}" type="presOf" srcId="{3C07ECD7-C7A8-4996-B7A9-D30643D8B847}" destId="{0627182B-08FC-4B0F-B7BB-A2571BEE30A2}" srcOrd="0" destOrd="3" presId="urn:microsoft.com/office/officeart/2005/8/layout/hierarchy3"/>
    <dgm:cxn modelId="{E40403B4-613B-49D7-96BA-4D372E5AEAA2}" type="presOf" srcId="{67A20B09-9886-4CA1-AB90-BE537D49F06E}" destId="{EBE2BBBB-BA86-4F0D-B6A5-5D9A3E7DE841}" srcOrd="0" destOrd="1" presId="urn:microsoft.com/office/officeart/2005/8/layout/hierarchy3"/>
    <dgm:cxn modelId="{F3E63CBC-3F97-447A-9EE4-BBEE029767D2}" type="presOf" srcId="{C4044C11-476F-4357-A7C4-305063CDBB12}" destId="{821EC2C6-D8F7-4350-9DB5-236BA65A755A}" srcOrd="0" destOrd="0" presId="urn:microsoft.com/office/officeart/2005/8/layout/hierarchy3"/>
    <dgm:cxn modelId="{0CFF1FD9-6E6F-4E51-8B48-562C269F4AF3}" srcId="{9DAA1910-9C0E-43EB-9AC7-4DDECEAEE4A3}" destId="{C2765391-A845-4E6E-B160-D6B4162350CC}" srcOrd="2" destOrd="0" parTransId="{3E737B96-CEF5-4628-8293-D1D8474382C1}" sibTransId="{2A93E455-16CD-45F5-98DE-D39C305793E8}"/>
    <dgm:cxn modelId="{8F82D6C1-23ED-4BAA-BDC2-36A392C6F9DA}" type="presOf" srcId="{FBFD0A05-5A0B-4B67-8296-CCD2DE05DC18}" destId="{701032FC-D0A6-4674-AA7C-2EC3095FB0C0}" srcOrd="0" destOrd="2" presId="urn:microsoft.com/office/officeart/2005/8/layout/hierarchy3"/>
    <dgm:cxn modelId="{9929DACF-4164-4491-8C82-797BEA1BE75E}" type="presOf" srcId="{4CA89490-3DFC-46F3-A869-4B27895AE4EB}" destId="{FED4184E-535A-4FC8-B2D2-AC914D93BFEA}" srcOrd="0" destOrd="3" presId="urn:microsoft.com/office/officeart/2005/8/layout/hierarchy3"/>
    <dgm:cxn modelId="{715B0EE3-F40E-4816-A71D-85842E797B7E}" type="presOf" srcId="{A565E343-3372-4F6B-B37E-151E236ED891}" destId="{FED4184E-535A-4FC8-B2D2-AC914D93BFEA}" srcOrd="0" destOrd="1" presId="urn:microsoft.com/office/officeart/2005/8/layout/hierarchy3"/>
    <dgm:cxn modelId="{9F7763AB-C27E-46A8-B6B2-1AD5EEC4B10E}" type="presParOf" srcId="{EA488BE3-E9F8-40F2-B26B-15476D3F7F64}" destId="{1A6B5430-F379-4A7D-BD99-1DC2B2DDE6E9}" srcOrd="0" destOrd="0" presId="urn:microsoft.com/office/officeart/2005/8/layout/hierarchy3"/>
    <dgm:cxn modelId="{B50BBB84-C052-4E42-8E65-1BA2441268C3}" type="presParOf" srcId="{1A6B5430-F379-4A7D-BD99-1DC2B2DDE6E9}" destId="{9245006D-B74D-42D0-A63D-6BDE96B4AD38}" srcOrd="0" destOrd="0" presId="urn:microsoft.com/office/officeart/2005/8/layout/hierarchy3"/>
    <dgm:cxn modelId="{06532FD5-E6F9-440F-AAFE-45965C6CD515}" type="presParOf" srcId="{9245006D-B74D-42D0-A63D-6BDE96B4AD38}" destId="{B04A39EE-A929-410B-A29F-E2F32E0E84DD}" srcOrd="0" destOrd="0" presId="urn:microsoft.com/office/officeart/2005/8/layout/hierarchy3"/>
    <dgm:cxn modelId="{0C72ECFA-BCF7-4775-9013-21A5D4A6BE92}" type="presParOf" srcId="{9245006D-B74D-42D0-A63D-6BDE96B4AD38}" destId="{E7160EC0-2364-4CF6-ADFB-37603B6C2467}" srcOrd="1" destOrd="0" presId="urn:microsoft.com/office/officeart/2005/8/layout/hierarchy3"/>
    <dgm:cxn modelId="{12F1FB25-5698-47B6-A963-A1AB144A892C}" type="presParOf" srcId="{1A6B5430-F379-4A7D-BD99-1DC2B2DDE6E9}" destId="{027D4A6A-8D0B-4D4B-97F5-C488624DE719}" srcOrd="1" destOrd="0" presId="urn:microsoft.com/office/officeart/2005/8/layout/hierarchy3"/>
    <dgm:cxn modelId="{1E701DD6-D105-4B31-AF0E-754D4B92ABE2}" type="presParOf" srcId="{027D4A6A-8D0B-4D4B-97F5-C488624DE719}" destId="{91ED33B8-BAD8-42A4-841E-55DBECC62227}" srcOrd="0" destOrd="0" presId="urn:microsoft.com/office/officeart/2005/8/layout/hierarchy3"/>
    <dgm:cxn modelId="{7B435E8C-CEFB-452E-B654-2D6A294B31BD}" type="presParOf" srcId="{027D4A6A-8D0B-4D4B-97F5-C488624DE719}" destId="{FCB162E5-9C23-4129-9EBE-F0C4FD883765}" srcOrd="1" destOrd="0" presId="urn:microsoft.com/office/officeart/2005/8/layout/hierarchy3"/>
    <dgm:cxn modelId="{E61BA487-5B79-4584-A0E5-9AA4BA101E2F}" type="presParOf" srcId="{027D4A6A-8D0B-4D4B-97F5-C488624DE719}" destId="{E42E7E1E-65E9-4C77-AA74-64FCB92FB9B1}" srcOrd="2" destOrd="0" presId="urn:microsoft.com/office/officeart/2005/8/layout/hierarchy3"/>
    <dgm:cxn modelId="{47B22C33-A513-46B8-B899-9F840712C6F5}" type="presParOf" srcId="{027D4A6A-8D0B-4D4B-97F5-C488624DE719}" destId="{A38E4EC3-DDF8-4FAC-8C20-4B68ABB3C652}" srcOrd="3" destOrd="0" presId="urn:microsoft.com/office/officeart/2005/8/layout/hierarchy3"/>
    <dgm:cxn modelId="{E7A0C2B5-9A32-495C-8BDE-A5B7998FA64D}" type="presParOf" srcId="{EA488BE3-E9F8-40F2-B26B-15476D3F7F64}" destId="{C2A7D8D3-7D83-4765-A758-2C6ABF0D9E10}" srcOrd="1" destOrd="0" presId="urn:microsoft.com/office/officeart/2005/8/layout/hierarchy3"/>
    <dgm:cxn modelId="{CE29E5F6-C67F-40DB-AB6F-723A8C749C66}" type="presParOf" srcId="{C2A7D8D3-7D83-4765-A758-2C6ABF0D9E10}" destId="{4F551F85-63D2-4969-993C-5169586F5E5F}" srcOrd="0" destOrd="0" presId="urn:microsoft.com/office/officeart/2005/8/layout/hierarchy3"/>
    <dgm:cxn modelId="{82B7EB7D-C8AB-4FEB-BBC0-ECEC4EBAD1AE}" type="presParOf" srcId="{4F551F85-63D2-4969-993C-5169586F5E5F}" destId="{5B0CAE75-5036-4B0E-B492-EF84AB5CECB4}" srcOrd="0" destOrd="0" presId="urn:microsoft.com/office/officeart/2005/8/layout/hierarchy3"/>
    <dgm:cxn modelId="{9532CE3E-85B0-4A25-9185-60546432D3FA}" type="presParOf" srcId="{4F551F85-63D2-4969-993C-5169586F5E5F}" destId="{4E95CEBF-9002-435A-8C2E-DC55A49C9670}" srcOrd="1" destOrd="0" presId="urn:microsoft.com/office/officeart/2005/8/layout/hierarchy3"/>
    <dgm:cxn modelId="{2DB719A6-3850-4A40-B14A-C6B14CC98281}" type="presParOf" srcId="{C2A7D8D3-7D83-4765-A758-2C6ABF0D9E10}" destId="{70F0670A-2962-4D21-AD21-17D74B3F0B5E}" srcOrd="1" destOrd="0" presId="urn:microsoft.com/office/officeart/2005/8/layout/hierarchy3"/>
    <dgm:cxn modelId="{F6515C40-E805-45B6-B067-56AEEEBDA034}" type="presParOf" srcId="{70F0670A-2962-4D21-AD21-17D74B3F0B5E}" destId="{821EC2C6-D8F7-4350-9DB5-236BA65A755A}" srcOrd="0" destOrd="0" presId="urn:microsoft.com/office/officeart/2005/8/layout/hierarchy3"/>
    <dgm:cxn modelId="{26FEE619-8683-4F3B-8506-19BADD446AAC}" type="presParOf" srcId="{70F0670A-2962-4D21-AD21-17D74B3F0B5E}" destId="{0627182B-08FC-4B0F-B7BB-A2571BEE30A2}" srcOrd="1" destOrd="0" presId="urn:microsoft.com/office/officeart/2005/8/layout/hierarchy3"/>
    <dgm:cxn modelId="{729D466C-3758-4C78-A882-2F38F8B979BD}" type="presParOf" srcId="{70F0670A-2962-4D21-AD21-17D74B3F0B5E}" destId="{C0D03F47-05B2-4BEA-8083-2AF013B72F75}" srcOrd="2" destOrd="0" presId="urn:microsoft.com/office/officeart/2005/8/layout/hierarchy3"/>
    <dgm:cxn modelId="{959016A3-D6BD-47F8-BA53-4E50B7B2CE24}" type="presParOf" srcId="{70F0670A-2962-4D21-AD21-17D74B3F0B5E}" destId="{701032FC-D0A6-4674-AA7C-2EC3095FB0C0}" srcOrd="3" destOrd="0" presId="urn:microsoft.com/office/officeart/2005/8/layout/hierarchy3"/>
    <dgm:cxn modelId="{14E52F36-7297-4F9C-B869-2A3D07308E6B}" type="presParOf" srcId="{EA488BE3-E9F8-40F2-B26B-15476D3F7F64}" destId="{1383CDCC-1355-4AEC-AE91-2C7078AA3281}" srcOrd="2" destOrd="0" presId="urn:microsoft.com/office/officeart/2005/8/layout/hierarchy3"/>
    <dgm:cxn modelId="{0719DCA7-CAFF-4586-95AA-F68ACF62C8F8}" type="presParOf" srcId="{1383CDCC-1355-4AEC-AE91-2C7078AA3281}" destId="{0AA14497-50B4-4113-818D-C56613350CC4}" srcOrd="0" destOrd="0" presId="urn:microsoft.com/office/officeart/2005/8/layout/hierarchy3"/>
    <dgm:cxn modelId="{0B845D88-A4D9-40DE-9FE6-E5760974A758}" type="presParOf" srcId="{0AA14497-50B4-4113-818D-C56613350CC4}" destId="{0384EDCC-69DD-42D4-849E-7EF55B1840C6}" srcOrd="0" destOrd="0" presId="urn:microsoft.com/office/officeart/2005/8/layout/hierarchy3"/>
    <dgm:cxn modelId="{E5CAA63A-4710-4EE5-9867-4FF1F315A854}" type="presParOf" srcId="{0AA14497-50B4-4113-818D-C56613350CC4}" destId="{DEF39F7F-EF54-4DB4-BDC7-6A49B7F28C3A}" srcOrd="1" destOrd="0" presId="urn:microsoft.com/office/officeart/2005/8/layout/hierarchy3"/>
    <dgm:cxn modelId="{BDFA1DDD-D756-4702-B056-172FF6E5B539}" type="presParOf" srcId="{1383CDCC-1355-4AEC-AE91-2C7078AA3281}" destId="{5171741D-C7A0-476B-A11B-FAFC1DC63054}" srcOrd="1" destOrd="0" presId="urn:microsoft.com/office/officeart/2005/8/layout/hierarchy3"/>
    <dgm:cxn modelId="{0A48572C-FFB1-403E-9B43-ABB3CC87E450}" type="presParOf" srcId="{5171741D-C7A0-476B-A11B-FAFC1DC63054}" destId="{A47A038D-9596-4FC6-9DF6-B44F4794D16B}" srcOrd="0" destOrd="0" presId="urn:microsoft.com/office/officeart/2005/8/layout/hierarchy3"/>
    <dgm:cxn modelId="{3906D050-869D-4188-BA1B-B5821E352AE2}" type="presParOf" srcId="{5171741D-C7A0-476B-A11B-FAFC1DC63054}" destId="{D47F34E6-E42C-4EEC-8568-6C76699AE14A}" srcOrd="1" destOrd="0" presId="urn:microsoft.com/office/officeart/2005/8/layout/hierarchy3"/>
    <dgm:cxn modelId="{656B08AA-BCDB-46E4-B600-1B766F6393F6}" type="presParOf" srcId="{5171741D-C7A0-476B-A11B-FAFC1DC63054}" destId="{01A29D0A-AE12-43F6-BCF6-88A64328EBCC}" srcOrd="2" destOrd="0" presId="urn:microsoft.com/office/officeart/2005/8/layout/hierarchy3"/>
    <dgm:cxn modelId="{DF55B9C0-3E17-422F-9D99-9510CAF0B03E}" type="presParOf" srcId="{5171741D-C7A0-476B-A11B-FAFC1DC63054}" destId="{0D513BFB-A73E-403B-A6A2-EDE700270D41}" srcOrd="3" destOrd="0" presId="urn:microsoft.com/office/officeart/2005/8/layout/hierarchy3"/>
    <dgm:cxn modelId="{EF8DA7BD-3809-46F4-8089-AF940195E38B}" type="presParOf" srcId="{5171741D-C7A0-476B-A11B-FAFC1DC63054}" destId="{47805BA9-4E6A-4EC2-8C33-3FA5360CCF9C}" srcOrd="4" destOrd="0" presId="urn:microsoft.com/office/officeart/2005/8/layout/hierarchy3"/>
    <dgm:cxn modelId="{13A7F1A8-9C9B-40B5-B5E1-8BECB9457EB3}" type="presParOf" srcId="{5171741D-C7A0-476B-A11B-FAFC1DC63054}" destId="{40D2FA3C-350A-4B88-AC18-9193E2E8E3B0}" srcOrd="5" destOrd="0" presId="urn:microsoft.com/office/officeart/2005/8/layout/hierarchy3"/>
    <dgm:cxn modelId="{EFAAE629-A181-4F58-BC7D-054BD4B489C8}" type="presParOf" srcId="{5171741D-C7A0-476B-A11B-FAFC1DC63054}" destId="{E0636C41-C652-4DA2-B85C-E82EE3C371AE}" srcOrd="6" destOrd="0" presId="urn:microsoft.com/office/officeart/2005/8/layout/hierarchy3"/>
    <dgm:cxn modelId="{B00189C7-9314-4BDB-9BAC-25353A0D2DE5}" type="presParOf" srcId="{5171741D-C7A0-476B-A11B-FAFC1DC63054}" destId="{B20C2DA5-5C3C-4449-AFDC-CCD036731CDF}" srcOrd="7" destOrd="0" presId="urn:microsoft.com/office/officeart/2005/8/layout/hierarchy3"/>
    <dgm:cxn modelId="{46084910-29FC-4251-9129-C2337D8B1990}" type="presParOf" srcId="{EA488BE3-E9F8-40F2-B26B-15476D3F7F64}" destId="{8553AC54-5E49-43EF-B596-2C9D065B655C}" srcOrd="3" destOrd="0" presId="urn:microsoft.com/office/officeart/2005/8/layout/hierarchy3"/>
    <dgm:cxn modelId="{81B3E840-E3F5-4555-9021-E4DE6826EB56}" type="presParOf" srcId="{8553AC54-5E49-43EF-B596-2C9D065B655C}" destId="{604ADC74-0266-4F9C-8107-F4BDF28AD291}" srcOrd="0" destOrd="0" presId="urn:microsoft.com/office/officeart/2005/8/layout/hierarchy3"/>
    <dgm:cxn modelId="{1307F216-4B04-4356-81B5-A573DAA62653}" type="presParOf" srcId="{604ADC74-0266-4F9C-8107-F4BDF28AD291}" destId="{81D0360B-CC31-402B-BCDA-9396557C8849}" srcOrd="0" destOrd="0" presId="urn:microsoft.com/office/officeart/2005/8/layout/hierarchy3"/>
    <dgm:cxn modelId="{07FB88B3-0B86-4EB8-AEE1-F98F6D7A24FC}" type="presParOf" srcId="{604ADC74-0266-4F9C-8107-F4BDF28AD291}" destId="{CEEC3E6C-800E-4201-A868-F96556D5AD77}" srcOrd="1" destOrd="0" presId="urn:microsoft.com/office/officeart/2005/8/layout/hierarchy3"/>
    <dgm:cxn modelId="{6808F328-8C2B-4F4E-9449-58EDDEEF5671}" type="presParOf" srcId="{8553AC54-5E49-43EF-B596-2C9D065B655C}" destId="{3DE7BD5C-587D-474D-B6B0-6F601A52B1B9}" srcOrd="1" destOrd="0" presId="urn:microsoft.com/office/officeart/2005/8/layout/hierarchy3"/>
    <dgm:cxn modelId="{4630DFF0-CEAB-4932-A607-596A347AC09D}" type="presParOf" srcId="{3DE7BD5C-587D-474D-B6B0-6F601A52B1B9}" destId="{88A05477-6CDF-488D-9522-4E78558490AE}" srcOrd="0" destOrd="0" presId="urn:microsoft.com/office/officeart/2005/8/layout/hierarchy3"/>
    <dgm:cxn modelId="{C8719E44-0329-43A7-922B-3C65F7433087}" type="presParOf" srcId="{3DE7BD5C-587D-474D-B6B0-6F601A52B1B9}" destId="{EBE2BBBB-BA86-4F0D-B6A5-5D9A3E7DE841}" srcOrd="1" destOrd="0" presId="urn:microsoft.com/office/officeart/2005/8/layout/hierarchy3"/>
    <dgm:cxn modelId="{0FE5497D-54A2-4393-BB1A-57AC879F3066}" type="presParOf" srcId="{3DE7BD5C-587D-474D-B6B0-6F601A52B1B9}" destId="{31BD2710-6C2B-449B-8D5B-BDFB57B09426}" srcOrd="2" destOrd="0" presId="urn:microsoft.com/office/officeart/2005/8/layout/hierarchy3"/>
    <dgm:cxn modelId="{3E8EF305-DB2C-459D-9BD8-89C4CCE69A53}" type="presParOf" srcId="{3DE7BD5C-587D-474D-B6B0-6F601A52B1B9}" destId="{D25A1502-1EF3-41A8-BDDF-D6F502638975}" srcOrd="3" destOrd="0" presId="urn:microsoft.com/office/officeart/2005/8/layout/hierarchy3"/>
    <dgm:cxn modelId="{51AD2189-D36E-42F6-86F0-8205ECAA2288}" type="presParOf" srcId="{3DE7BD5C-587D-474D-B6B0-6F601A52B1B9}" destId="{B661D61E-EBE6-4F84-9C98-F504A893D27B}" srcOrd="4" destOrd="0" presId="urn:microsoft.com/office/officeart/2005/8/layout/hierarchy3"/>
    <dgm:cxn modelId="{343C33D9-CD6B-4148-9398-3BCF66EBF40E}" type="presParOf" srcId="{3DE7BD5C-587D-474D-B6B0-6F601A52B1B9}" destId="{FED4184E-535A-4FC8-B2D2-AC914D93BFEA}" srcOrd="5" destOrd="0" presId="urn:microsoft.com/office/officeart/2005/8/layout/hierarchy3"/>
    <dgm:cxn modelId="{EFD96068-B3CA-43D2-A01E-F16096684D03}" type="presParOf" srcId="{3DE7BD5C-587D-474D-B6B0-6F601A52B1B9}" destId="{DAD46CCC-6332-4A60-A8A0-319758BE3EF9}" srcOrd="6" destOrd="0" presId="urn:microsoft.com/office/officeart/2005/8/layout/hierarchy3"/>
    <dgm:cxn modelId="{681BFD9C-E680-4B16-BB87-01B1765BC5A9}" type="presParOf" srcId="{3DE7BD5C-587D-474D-B6B0-6F601A52B1B9}" destId="{57B864C5-FFC6-4703-B688-7D4CF8F30EA1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D6E5CEA-42A3-4A02-9779-312ED8A2C4E3}" type="doc">
      <dgm:prSet loTypeId="urn:microsoft.com/office/officeart/2005/8/layout/hProcess4" loCatId="process" qsTypeId="urn:microsoft.com/office/officeart/2005/8/quickstyle/simple1" qsCatId="simple" csTypeId="urn:microsoft.com/office/officeart/2005/8/colors/colorful1#4" csCatId="colorful" phldr="1"/>
      <dgm:spPr/>
      <dgm:t>
        <a:bodyPr/>
        <a:lstStyle/>
        <a:p>
          <a:endParaRPr lang="ru-RU"/>
        </a:p>
      </dgm:t>
    </dgm:pt>
    <dgm:pt modelId="{E2401EDA-D66A-4109-B502-6C97088A6F44}">
      <dgm:prSet phldrT="[Текст]" custT="1"/>
      <dgm:spPr/>
      <dgm:t>
        <a:bodyPr/>
        <a:lstStyle/>
        <a:p>
          <a:r>
            <a:rPr lang="ru-RU" sz="1000" b="1" smtClean="0"/>
            <a:t>Производственная концепция</a:t>
          </a:r>
          <a:endParaRPr lang="ru-RU" sz="1000" b="1" dirty="0"/>
        </a:p>
      </dgm:t>
    </dgm:pt>
    <dgm:pt modelId="{C546B477-5D88-47D8-870C-39C80AF18FC5}" type="parTrans" cxnId="{D97C20C0-4517-4D3E-BC8B-23A2844D481B}">
      <dgm:prSet/>
      <dgm:spPr/>
      <dgm:t>
        <a:bodyPr/>
        <a:lstStyle/>
        <a:p>
          <a:endParaRPr lang="ru-RU"/>
        </a:p>
      </dgm:t>
    </dgm:pt>
    <dgm:pt modelId="{44AEDDCD-A705-4F49-8AAB-266B80F91278}" type="sibTrans" cxnId="{D97C20C0-4517-4D3E-BC8B-23A2844D481B}">
      <dgm:prSet/>
      <dgm:spPr/>
      <dgm:t>
        <a:bodyPr/>
        <a:lstStyle/>
        <a:p>
          <a:endParaRPr lang="ru-RU"/>
        </a:p>
      </dgm:t>
    </dgm:pt>
    <dgm:pt modelId="{B4EB6DEB-A4C9-4037-BF22-B530BC90EFAA}">
      <dgm:prSet phldrT="[Текст]" custT="1"/>
      <dgm:spPr/>
      <dgm:t>
        <a:bodyPr/>
        <a:lstStyle/>
        <a:p>
          <a:r>
            <a:rPr lang="ru-RU" sz="1200" b="1" dirty="0" smtClean="0"/>
            <a:t>До начала 1930-х</a:t>
          </a:r>
          <a:endParaRPr lang="ru-RU" sz="1200" b="1" dirty="0"/>
        </a:p>
      </dgm:t>
    </dgm:pt>
    <dgm:pt modelId="{21F13792-A022-4BD1-B191-C8DF949C577B}" type="parTrans" cxnId="{7DA41F87-AD99-4674-B850-F4CF10118406}">
      <dgm:prSet/>
      <dgm:spPr/>
      <dgm:t>
        <a:bodyPr/>
        <a:lstStyle/>
        <a:p>
          <a:endParaRPr lang="ru-RU"/>
        </a:p>
      </dgm:t>
    </dgm:pt>
    <dgm:pt modelId="{1BA49EF9-9701-40F4-A188-1A9D134D9A6E}" type="sibTrans" cxnId="{7DA41F87-AD99-4674-B850-F4CF10118406}">
      <dgm:prSet/>
      <dgm:spPr/>
      <dgm:t>
        <a:bodyPr/>
        <a:lstStyle/>
        <a:p>
          <a:endParaRPr lang="ru-RU"/>
        </a:p>
      </dgm:t>
    </dgm:pt>
    <dgm:pt modelId="{951AD4DB-7E8B-4A13-ABBF-47DEFFBBA8D0}">
      <dgm:prSet phldrT="[Текст]" custT="1"/>
      <dgm:spPr/>
      <dgm:t>
        <a:bodyPr/>
        <a:lstStyle/>
        <a:p>
          <a:r>
            <a:rPr lang="ru-RU" sz="1200" b="1" smtClean="0"/>
            <a:t>Сбытовая концепция</a:t>
          </a:r>
          <a:endParaRPr lang="ru-RU" sz="1200" b="1" dirty="0"/>
        </a:p>
      </dgm:t>
    </dgm:pt>
    <dgm:pt modelId="{A83BEE3B-F1A2-42B9-B413-39C4272FD1A8}" type="parTrans" cxnId="{E9176468-66CB-4D4E-B1FB-2CA4610E3508}">
      <dgm:prSet/>
      <dgm:spPr/>
      <dgm:t>
        <a:bodyPr/>
        <a:lstStyle/>
        <a:p>
          <a:endParaRPr lang="ru-RU"/>
        </a:p>
      </dgm:t>
    </dgm:pt>
    <dgm:pt modelId="{EEE25DDD-9735-4065-883A-6D6BF1CFDDB2}" type="sibTrans" cxnId="{E9176468-66CB-4D4E-B1FB-2CA4610E3508}">
      <dgm:prSet/>
      <dgm:spPr/>
      <dgm:t>
        <a:bodyPr/>
        <a:lstStyle/>
        <a:p>
          <a:endParaRPr lang="ru-RU"/>
        </a:p>
      </dgm:t>
    </dgm:pt>
    <dgm:pt modelId="{62954090-899D-4EB6-B080-FBD3927E1C18}">
      <dgm:prSet phldrT="[Текст]" custT="1"/>
      <dgm:spPr/>
      <dgm:t>
        <a:bodyPr/>
        <a:lstStyle/>
        <a:p>
          <a:r>
            <a:rPr lang="ru-RU" sz="1200" b="1" dirty="0" smtClean="0"/>
            <a:t>До начала 1950-х</a:t>
          </a:r>
          <a:endParaRPr lang="ru-RU" sz="1200" b="1" dirty="0"/>
        </a:p>
      </dgm:t>
    </dgm:pt>
    <dgm:pt modelId="{124AE2D8-D413-4415-98EE-E0F396651D62}" type="parTrans" cxnId="{F1976125-DEB1-4682-944A-9291B29E60CD}">
      <dgm:prSet/>
      <dgm:spPr/>
      <dgm:t>
        <a:bodyPr/>
        <a:lstStyle/>
        <a:p>
          <a:endParaRPr lang="ru-RU"/>
        </a:p>
      </dgm:t>
    </dgm:pt>
    <dgm:pt modelId="{5EEC7693-B5BC-4779-92A9-8BBFD9E02AFE}" type="sibTrans" cxnId="{F1976125-DEB1-4682-944A-9291B29E60CD}">
      <dgm:prSet/>
      <dgm:spPr/>
      <dgm:t>
        <a:bodyPr/>
        <a:lstStyle/>
        <a:p>
          <a:endParaRPr lang="ru-RU"/>
        </a:p>
      </dgm:t>
    </dgm:pt>
    <dgm:pt modelId="{04A4216E-F729-41F0-A8CF-203D69E4F6B3}">
      <dgm:prSet phldrT="[Текст]" custT="1"/>
      <dgm:spPr/>
      <dgm:t>
        <a:bodyPr/>
        <a:lstStyle/>
        <a:p>
          <a:r>
            <a:rPr lang="ru-RU" sz="1200" b="1" smtClean="0"/>
            <a:t>Товарная концепция</a:t>
          </a:r>
          <a:endParaRPr lang="ru-RU" sz="1200" b="1" dirty="0"/>
        </a:p>
      </dgm:t>
    </dgm:pt>
    <dgm:pt modelId="{13933425-4789-40F2-9427-DD07DC8C09C0}" type="parTrans" cxnId="{8C4D7050-A90B-4820-960C-F61E4D323CD2}">
      <dgm:prSet/>
      <dgm:spPr/>
      <dgm:t>
        <a:bodyPr/>
        <a:lstStyle/>
        <a:p>
          <a:endParaRPr lang="ru-RU"/>
        </a:p>
      </dgm:t>
    </dgm:pt>
    <dgm:pt modelId="{F7090977-6735-42EA-BEFC-745809B32710}" type="sibTrans" cxnId="{8C4D7050-A90B-4820-960C-F61E4D323CD2}">
      <dgm:prSet/>
      <dgm:spPr/>
      <dgm:t>
        <a:bodyPr/>
        <a:lstStyle/>
        <a:p>
          <a:endParaRPr lang="ru-RU"/>
        </a:p>
      </dgm:t>
    </dgm:pt>
    <dgm:pt modelId="{19454CBB-68BA-47BF-9376-C6BDCABF86A4}">
      <dgm:prSet phldrT="[Текст]" custT="1"/>
      <dgm:spPr/>
      <dgm:t>
        <a:bodyPr/>
        <a:lstStyle/>
        <a:p>
          <a:r>
            <a:rPr lang="ru-RU" sz="1200" b="1" dirty="0" smtClean="0"/>
            <a:t>До начала 1970-х </a:t>
          </a:r>
          <a:endParaRPr lang="ru-RU" sz="1200" b="1" dirty="0"/>
        </a:p>
      </dgm:t>
    </dgm:pt>
    <dgm:pt modelId="{7BA88729-E9EB-48F1-92C2-2648D683D445}" type="parTrans" cxnId="{98291E32-6FFC-4AFE-9F0C-FD45A3789950}">
      <dgm:prSet/>
      <dgm:spPr/>
      <dgm:t>
        <a:bodyPr/>
        <a:lstStyle/>
        <a:p>
          <a:endParaRPr lang="ru-RU"/>
        </a:p>
      </dgm:t>
    </dgm:pt>
    <dgm:pt modelId="{1DD7E4F2-5831-4ABE-83D6-4670812B5157}" type="sibTrans" cxnId="{98291E32-6FFC-4AFE-9F0C-FD45A3789950}">
      <dgm:prSet/>
      <dgm:spPr/>
      <dgm:t>
        <a:bodyPr/>
        <a:lstStyle/>
        <a:p>
          <a:endParaRPr lang="ru-RU"/>
        </a:p>
      </dgm:t>
    </dgm:pt>
    <dgm:pt modelId="{795D972F-9910-460E-A92E-39373C41F97B}">
      <dgm:prSet phldrT="[Текст]" custT="1"/>
      <dgm:spPr/>
      <dgm:t>
        <a:bodyPr/>
        <a:lstStyle/>
        <a:p>
          <a:r>
            <a:rPr lang="ru-RU" sz="1200" b="1" dirty="0" smtClean="0"/>
            <a:t>Потребительская концепция</a:t>
          </a:r>
          <a:endParaRPr lang="ru-RU" sz="1200" b="1" dirty="0"/>
        </a:p>
      </dgm:t>
    </dgm:pt>
    <dgm:pt modelId="{F88409EE-3EAD-45C8-B564-BA6529944265}" type="parTrans" cxnId="{17C073CC-2C3A-45E3-96B8-0D48D0C2BCC5}">
      <dgm:prSet/>
      <dgm:spPr/>
      <dgm:t>
        <a:bodyPr/>
        <a:lstStyle/>
        <a:p>
          <a:endParaRPr lang="ru-RU"/>
        </a:p>
      </dgm:t>
    </dgm:pt>
    <dgm:pt modelId="{D0A131EE-16BD-4A0A-9CDE-A7FBDC7746FD}" type="sibTrans" cxnId="{17C073CC-2C3A-45E3-96B8-0D48D0C2BCC5}">
      <dgm:prSet/>
      <dgm:spPr/>
      <dgm:t>
        <a:bodyPr/>
        <a:lstStyle/>
        <a:p>
          <a:endParaRPr lang="ru-RU"/>
        </a:p>
      </dgm:t>
    </dgm:pt>
    <dgm:pt modelId="{4C5D0492-BFBB-4F79-ADFF-3B2B32E900F5}">
      <dgm:prSet phldrT="[Текст]" custT="1"/>
      <dgm:spPr/>
      <dgm:t>
        <a:bodyPr/>
        <a:lstStyle/>
        <a:p>
          <a:r>
            <a:rPr lang="ru-RU" sz="1100" b="1" dirty="0" smtClean="0"/>
            <a:t>Социомаркетинговая</a:t>
          </a:r>
          <a:r>
            <a:rPr lang="ru-RU" sz="1200" b="1" dirty="0" smtClean="0"/>
            <a:t> концепция</a:t>
          </a:r>
          <a:endParaRPr lang="ru-RU" sz="1200" b="1" dirty="0"/>
        </a:p>
      </dgm:t>
    </dgm:pt>
    <dgm:pt modelId="{5535F322-B71E-4528-BCA2-DC0F73CF0941}" type="parTrans" cxnId="{5546A4A0-328E-4C2D-A220-C1DFD144102D}">
      <dgm:prSet/>
      <dgm:spPr/>
      <dgm:t>
        <a:bodyPr/>
        <a:lstStyle/>
        <a:p>
          <a:endParaRPr lang="ru-RU"/>
        </a:p>
      </dgm:t>
    </dgm:pt>
    <dgm:pt modelId="{FCCF0334-B871-4E63-9477-A7AD28EE0076}" type="sibTrans" cxnId="{5546A4A0-328E-4C2D-A220-C1DFD144102D}">
      <dgm:prSet/>
      <dgm:spPr/>
      <dgm:t>
        <a:bodyPr/>
        <a:lstStyle/>
        <a:p>
          <a:endParaRPr lang="ru-RU"/>
        </a:p>
      </dgm:t>
    </dgm:pt>
    <dgm:pt modelId="{3BB8DA2E-3F8B-431D-BEC1-07AB4F6439B1}">
      <dgm:prSet phldrT="[Текст]" custT="1"/>
      <dgm:spPr/>
      <dgm:t>
        <a:bodyPr/>
        <a:lstStyle/>
        <a:p>
          <a:r>
            <a:rPr lang="ru-RU" sz="1100" b="1" dirty="0" smtClean="0"/>
            <a:t>С 1950-х до конца 1970-х</a:t>
          </a:r>
          <a:endParaRPr lang="ru-RU" sz="1100" b="1" dirty="0"/>
        </a:p>
      </dgm:t>
    </dgm:pt>
    <dgm:pt modelId="{4426CE8A-AD8A-4640-9CA6-DAD7DE6CCFC6}" type="parTrans" cxnId="{67E66CFA-89C7-4F89-8B41-AA7FD9F67CF5}">
      <dgm:prSet/>
      <dgm:spPr/>
      <dgm:t>
        <a:bodyPr/>
        <a:lstStyle/>
        <a:p>
          <a:endParaRPr lang="ru-RU"/>
        </a:p>
      </dgm:t>
    </dgm:pt>
    <dgm:pt modelId="{0FA89CCC-F3C7-4CF5-987E-3D99A4528CD3}" type="sibTrans" cxnId="{67E66CFA-89C7-4F89-8B41-AA7FD9F67CF5}">
      <dgm:prSet/>
      <dgm:spPr/>
      <dgm:t>
        <a:bodyPr/>
        <a:lstStyle/>
        <a:p>
          <a:endParaRPr lang="ru-RU"/>
        </a:p>
      </dgm:t>
    </dgm:pt>
    <dgm:pt modelId="{D3E4871F-5406-4F60-802B-2DD76B349E4A}">
      <dgm:prSet phldrT="[Текст]" custT="1"/>
      <dgm:spPr/>
      <dgm:t>
        <a:bodyPr/>
        <a:lstStyle/>
        <a:p>
          <a:r>
            <a:rPr lang="ru-RU" sz="1200" b="1" dirty="0" smtClean="0"/>
            <a:t>С 1980-х </a:t>
          </a:r>
          <a:endParaRPr lang="ru-RU" sz="1200" b="1" dirty="0"/>
        </a:p>
      </dgm:t>
    </dgm:pt>
    <dgm:pt modelId="{8FAB3F58-23F7-40E6-89AB-2340631A0880}" type="parTrans" cxnId="{3B215ECC-84BA-4B72-8EE7-E1B79B7073B7}">
      <dgm:prSet/>
      <dgm:spPr/>
      <dgm:t>
        <a:bodyPr/>
        <a:lstStyle/>
        <a:p>
          <a:endParaRPr lang="ru-RU"/>
        </a:p>
      </dgm:t>
    </dgm:pt>
    <dgm:pt modelId="{69146811-9592-4249-AEC7-3AAB2594E84E}" type="sibTrans" cxnId="{3B215ECC-84BA-4B72-8EE7-E1B79B7073B7}">
      <dgm:prSet/>
      <dgm:spPr/>
      <dgm:t>
        <a:bodyPr/>
        <a:lstStyle/>
        <a:p>
          <a:endParaRPr lang="ru-RU"/>
        </a:p>
      </dgm:t>
    </dgm:pt>
    <dgm:pt modelId="{EFE5A349-8FC1-4795-AD3B-931549A9466F}" type="pres">
      <dgm:prSet presAssocID="{9D6E5CEA-42A3-4A02-9779-312ED8A2C4E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7C1E22E-D9DE-4B70-8CFC-8A0B026C4E27}" type="pres">
      <dgm:prSet presAssocID="{9D6E5CEA-42A3-4A02-9779-312ED8A2C4E3}" presName="tSp" presStyleCnt="0"/>
      <dgm:spPr/>
    </dgm:pt>
    <dgm:pt modelId="{9CDC46E8-27F9-4FD6-9222-DFA2FA1F0FF5}" type="pres">
      <dgm:prSet presAssocID="{9D6E5CEA-42A3-4A02-9779-312ED8A2C4E3}" presName="bSp" presStyleCnt="0"/>
      <dgm:spPr/>
    </dgm:pt>
    <dgm:pt modelId="{1AD946BD-8C44-49E6-8E33-37C7E68D4D6B}" type="pres">
      <dgm:prSet presAssocID="{9D6E5CEA-42A3-4A02-9779-312ED8A2C4E3}" presName="process" presStyleCnt="0"/>
      <dgm:spPr/>
    </dgm:pt>
    <dgm:pt modelId="{C0B3CFAA-5157-4D23-9FBC-4FA4B0E03080}" type="pres">
      <dgm:prSet presAssocID="{E2401EDA-D66A-4109-B502-6C97088A6F44}" presName="composite1" presStyleCnt="0"/>
      <dgm:spPr/>
    </dgm:pt>
    <dgm:pt modelId="{42AD5F1F-870C-463B-A915-14ABBF920273}" type="pres">
      <dgm:prSet presAssocID="{E2401EDA-D66A-4109-B502-6C97088A6F44}" presName="dummyNode1" presStyleLbl="node1" presStyleIdx="0" presStyleCnt="5"/>
      <dgm:spPr/>
    </dgm:pt>
    <dgm:pt modelId="{E787DFCA-67B1-4AD4-AD15-D639E3227A1C}" type="pres">
      <dgm:prSet presAssocID="{E2401EDA-D66A-4109-B502-6C97088A6F44}" presName="childNode1" presStyleLbl="bgAcc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0BD8601-E5E3-483D-B715-7A6AA4D036B1}" type="pres">
      <dgm:prSet presAssocID="{E2401EDA-D66A-4109-B502-6C97088A6F44}" presName="childNode1tx" presStyleLbl="bgAcc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7DDFF1-9A46-488D-B86E-340CA5E29EA2}" type="pres">
      <dgm:prSet presAssocID="{E2401EDA-D66A-4109-B502-6C97088A6F44}" presName="parentNode1" presStyleLbl="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F8228A-7379-46BE-9A68-E208BE81FF50}" type="pres">
      <dgm:prSet presAssocID="{E2401EDA-D66A-4109-B502-6C97088A6F44}" presName="connSite1" presStyleCnt="0"/>
      <dgm:spPr/>
    </dgm:pt>
    <dgm:pt modelId="{4FFF6EB0-D35D-41B3-9C5E-8DAD6EF17A79}" type="pres">
      <dgm:prSet presAssocID="{44AEDDCD-A705-4F49-8AAB-266B80F91278}" presName="Name9" presStyleLbl="sibTrans2D1" presStyleIdx="0" presStyleCnt="4"/>
      <dgm:spPr/>
      <dgm:t>
        <a:bodyPr/>
        <a:lstStyle/>
        <a:p>
          <a:endParaRPr lang="ru-RU"/>
        </a:p>
      </dgm:t>
    </dgm:pt>
    <dgm:pt modelId="{8BA84C01-EFF6-4602-A8AC-F7775E4606EB}" type="pres">
      <dgm:prSet presAssocID="{951AD4DB-7E8B-4A13-ABBF-47DEFFBBA8D0}" presName="composite2" presStyleCnt="0"/>
      <dgm:spPr/>
    </dgm:pt>
    <dgm:pt modelId="{671EB065-7AB5-458E-8F86-91C31F46527A}" type="pres">
      <dgm:prSet presAssocID="{951AD4DB-7E8B-4A13-ABBF-47DEFFBBA8D0}" presName="dummyNode2" presStyleLbl="node1" presStyleIdx="0" presStyleCnt="5"/>
      <dgm:spPr/>
    </dgm:pt>
    <dgm:pt modelId="{C1EADE2F-D64E-4630-BC0F-8366F698CD8A}" type="pres">
      <dgm:prSet presAssocID="{951AD4DB-7E8B-4A13-ABBF-47DEFFBBA8D0}" presName="childNode2" presStyleLbl="bgAcc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697047-947A-49D7-82AC-B4A12BDAD3D9}" type="pres">
      <dgm:prSet presAssocID="{951AD4DB-7E8B-4A13-ABBF-47DEFFBBA8D0}" presName="childNode2tx" presStyleLbl="bgAcc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1767BF-E8D6-4DE7-A07D-3DB0F818CBEC}" type="pres">
      <dgm:prSet presAssocID="{951AD4DB-7E8B-4A13-ABBF-47DEFFBBA8D0}" presName="parentNode2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2A544F-6683-4472-8D15-1CC8C827014C}" type="pres">
      <dgm:prSet presAssocID="{951AD4DB-7E8B-4A13-ABBF-47DEFFBBA8D0}" presName="connSite2" presStyleCnt="0"/>
      <dgm:spPr/>
    </dgm:pt>
    <dgm:pt modelId="{2BF29DE3-736E-45E7-9B82-5967E74C8DAC}" type="pres">
      <dgm:prSet presAssocID="{EEE25DDD-9735-4065-883A-6D6BF1CFDDB2}" presName="Name18" presStyleLbl="sibTrans2D1" presStyleIdx="1" presStyleCnt="4"/>
      <dgm:spPr/>
      <dgm:t>
        <a:bodyPr/>
        <a:lstStyle/>
        <a:p>
          <a:endParaRPr lang="ru-RU"/>
        </a:p>
      </dgm:t>
    </dgm:pt>
    <dgm:pt modelId="{58566A08-728E-4914-BB2F-009011192CE0}" type="pres">
      <dgm:prSet presAssocID="{04A4216E-F729-41F0-A8CF-203D69E4F6B3}" presName="composite1" presStyleCnt="0"/>
      <dgm:spPr/>
    </dgm:pt>
    <dgm:pt modelId="{B2A251F0-A94F-4BBE-A251-19B07FC131F6}" type="pres">
      <dgm:prSet presAssocID="{04A4216E-F729-41F0-A8CF-203D69E4F6B3}" presName="dummyNode1" presStyleLbl="node1" presStyleIdx="1" presStyleCnt="5"/>
      <dgm:spPr/>
    </dgm:pt>
    <dgm:pt modelId="{EDC1CD79-75F3-47C6-A078-5EC79F432BD7}" type="pres">
      <dgm:prSet presAssocID="{04A4216E-F729-41F0-A8CF-203D69E4F6B3}" presName="childNode1" presStyleLbl="bgAcc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C74224-F15A-4AE7-9BE7-5884DE686816}" type="pres">
      <dgm:prSet presAssocID="{04A4216E-F729-41F0-A8CF-203D69E4F6B3}" presName="childNode1tx" presStyleLbl="bgAcc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D97819-32EE-464B-85EE-315CBDFBF323}" type="pres">
      <dgm:prSet presAssocID="{04A4216E-F729-41F0-A8CF-203D69E4F6B3}" presName="parentNode1" presStyleLbl="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469222-4D77-4429-BABB-9C0DD5043CAA}" type="pres">
      <dgm:prSet presAssocID="{04A4216E-F729-41F0-A8CF-203D69E4F6B3}" presName="connSite1" presStyleCnt="0"/>
      <dgm:spPr/>
    </dgm:pt>
    <dgm:pt modelId="{A884418A-3292-4092-A78F-225301649EA0}" type="pres">
      <dgm:prSet presAssocID="{F7090977-6735-42EA-BEFC-745809B32710}" presName="Name9" presStyleLbl="sibTrans2D1" presStyleIdx="2" presStyleCnt="4"/>
      <dgm:spPr/>
      <dgm:t>
        <a:bodyPr/>
        <a:lstStyle/>
        <a:p>
          <a:endParaRPr lang="ru-RU"/>
        </a:p>
      </dgm:t>
    </dgm:pt>
    <dgm:pt modelId="{C46C9B01-6A2F-4CC2-BABE-887BA8431C55}" type="pres">
      <dgm:prSet presAssocID="{795D972F-9910-460E-A92E-39373C41F97B}" presName="composite2" presStyleCnt="0"/>
      <dgm:spPr/>
    </dgm:pt>
    <dgm:pt modelId="{6D48851C-26EE-4476-BFBA-852268F7ED99}" type="pres">
      <dgm:prSet presAssocID="{795D972F-9910-460E-A92E-39373C41F97B}" presName="dummyNode2" presStyleLbl="node1" presStyleIdx="2" presStyleCnt="5"/>
      <dgm:spPr/>
    </dgm:pt>
    <dgm:pt modelId="{9B4EF3DE-9EC3-42C9-A377-3CAC2F938BAF}" type="pres">
      <dgm:prSet presAssocID="{795D972F-9910-460E-A92E-39373C41F97B}" presName="childNode2" presStyleLbl="bgAcc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76CA7A-E7DD-4496-8787-EB8DC3CFBD1D}" type="pres">
      <dgm:prSet presAssocID="{795D972F-9910-460E-A92E-39373C41F97B}" presName="childNode2tx" presStyleLbl="bgAcc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77EC87-16C9-4F29-B9FF-6DF52B86B40B}" type="pres">
      <dgm:prSet presAssocID="{795D972F-9910-460E-A92E-39373C41F97B}" presName="parentNode2" presStyleLbl="node1" presStyleIdx="3" presStyleCnt="5" custScaleX="12398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5F5475-02B2-48B0-BA30-F4176EF4A235}" type="pres">
      <dgm:prSet presAssocID="{795D972F-9910-460E-A92E-39373C41F97B}" presName="connSite2" presStyleCnt="0"/>
      <dgm:spPr/>
    </dgm:pt>
    <dgm:pt modelId="{336CF967-646B-40DD-B76E-FB0A6C67EBAF}" type="pres">
      <dgm:prSet presAssocID="{D0A131EE-16BD-4A0A-9CDE-A7FBDC7746FD}" presName="Name18" presStyleLbl="sibTrans2D1" presStyleIdx="3" presStyleCnt="4"/>
      <dgm:spPr/>
      <dgm:t>
        <a:bodyPr/>
        <a:lstStyle/>
        <a:p>
          <a:endParaRPr lang="ru-RU"/>
        </a:p>
      </dgm:t>
    </dgm:pt>
    <dgm:pt modelId="{53F16B35-8C8E-4DC8-A8FA-4793EB1F0FF9}" type="pres">
      <dgm:prSet presAssocID="{4C5D0492-BFBB-4F79-ADFF-3B2B32E900F5}" presName="composite1" presStyleCnt="0"/>
      <dgm:spPr/>
    </dgm:pt>
    <dgm:pt modelId="{5D7BD36F-4B92-458A-846F-4120489998CC}" type="pres">
      <dgm:prSet presAssocID="{4C5D0492-BFBB-4F79-ADFF-3B2B32E900F5}" presName="dummyNode1" presStyleLbl="node1" presStyleIdx="3" presStyleCnt="5"/>
      <dgm:spPr/>
    </dgm:pt>
    <dgm:pt modelId="{644EEC5D-22DD-47D6-B6AD-413311EF47D3}" type="pres">
      <dgm:prSet presAssocID="{4C5D0492-BFBB-4F79-ADFF-3B2B32E900F5}" presName="childNode1" presStyleLbl="bgAcc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39945E-38C8-43A4-8E16-211CA7D326E3}" type="pres">
      <dgm:prSet presAssocID="{4C5D0492-BFBB-4F79-ADFF-3B2B32E900F5}" presName="childNode1tx" presStyleLbl="bgAcc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51B97E3-464E-4209-8144-DDF87C44A3DD}" type="pres">
      <dgm:prSet presAssocID="{4C5D0492-BFBB-4F79-ADFF-3B2B32E900F5}" presName="parentNode1" presStyleLbl="node1" presStyleIdx="4" presStyleCnt="5" custScaleX="129534" custScaleY="16203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C1D9B1E-DF8A-4BED-9190-C89189F76D8B}" type="pres">
      <dgm:prSet presAssocID="{4C5D0492-BFBB-4F79-ADFF-3B2B32E900F5}" presName="connSite1" presStyleCnt="0"/>
      <dgm:spPr/>
    </dgm:pt>
  </dgm:ptLst>
  <dgm:cxnLst>
    <dgm:cxn modelId="{8C4D7050-A90B-4820-960C-F61E4D323CD2}" srcId="{9D6E5CEA-42A3-4A02-9779-312ED8A2C4E3}" destId="{04A4216E-F729-41F0-A8CF-203D69E4F6B3}" srcOrd="2" destOrd="0" parTransId="{13933425-4789-40F2-9427-DD07DC8C09C0}" sibTransId="{F7090977-6735-42EA-BEFC-745809B32710}"/>
    <dgm:cxn modelId="{88E30EC4-9F13-48F3-8B34-912CF64920BC}" type="presOf" srcId="{19454CBB-68BA-47BF-9376-C6BDCABF86A4}" destId="{EDC1CD79-75F3-47C6-A078-5EC79F432BD7}" srcOrd="0" destOrd="0" presId="urn:microsoft.com/office/officeart/2005/8/layout/hProcess4"/>
    <dgm:cxn modelId="{7FD7521E-EBFC-44DC-BEA3-56B2FED6D5D8}" type="presOf" srcId="{E2401EDA-D66A-4109-B502-6C97088A6F44}" destId="{B17DDFF1-9A46-488D-B86E-340CA5E29EA2}" srcOrd="0" destOrd="0" presId="urn:microsoft.com/office/officeart/2005/8/layout/hProcess4"/>
    <dgm:cxn modelId="{1B241CD1-729E-48A8-B9BE-9FC998DF947E}" type="presOf" srcId="{D3E4871F-5406-4F60-802B-2DD76B349E4A}" destId="{B439945E-38C8-43A4-8E16-211CA7D326E3}" srcOrd="1" destOrd="0" presId="urn:microsoft.com/office/officeart/2005/8/layout/hProcess4"/>
    <dgm:cxn modelId="{F1976125-DEB1-4682-944A-9291B29E60CD}" srcId="{951AD4DB-7E8B-4A13-ABBF-47DEFFBBA8D0}" destId="{62954090-899D-4EB6-B080-FBD3927E1C18}" srcOrd="0" destOrd="0" parTransId="{124AE2D8-D413-4415-98EE-E0F396651D62}" sibTransId="{5EEC7693-B5BC-4779-92A9-8BBFD9E02AFE}"/>
    <dgm:cxn modelId="{E9176468-66CB-4D4E-B1FB-2CA4610E3508}" srcId="{9D6E5CEA-42A3-4A02-9779-312ED8A2C4E3}" destId="{951AD4DB-7E8B-4A13-ABBF-47DEFFBBA8D0}" srcOrd="1" destOrd="0" parTransId="{A83BEE3B-F1A2-42B9-B413-39C4272FD1A8}" sibTransId="{EEE25DDD-9735-4065-883A-6D6BF1CFDDB2}"/>
    <dgm:cxn modelId="{3C39F1C1-3DCF-468C-8E24-66AB0A1925B3}" type="presOf" srcId="{3BB8DA2E-3F8B-431D-BEC1-07AB4F6439B1}" destId="{9B4EF3DE-9EC3-42C9-A377-3CAC2F938BAF}" srcOrd="0" destOrd="0" presId="urn:microsoft.com/office/officeart/2005/8/layout/hProcess4"/>
    <dgm:cxn modelId="{98291E32-6FFC-4AFE-9F0C-FD45A3789950}" srcId="{04A4216E-F729-41F0-A8CF-203D69E4F6B3}" destId="{19454CBB-68BA-47BF-9376-C6BDCABF86A4}" srcOrd="0" destOrd="0" parTransId="{7BA88729-E9EB-48F1-92C2-2648D683D445}" sibTransId="{1DD7E4F2-5831-4ABE-83D6-4670812B5157}"/>
    <dgm:cxn modelId="{5D237F15-6D68-457F-BFA7-5FC902198A8F}" type="presOf" srcId="{44AEDDCD-A705-4F49-8AAB-266B80F91278}" destId="{4FFF6EB0-D35D-41B3-9C5E-8DAD6EF17A79}" srcOrd="0" destOrd="0" presId="urn:microsoft.com/office/officeart/2005/8/layout/hProcess4"/>
    <dgm:cxn modelId="{5546A4A0-328E-4C2D-A220-C1DFD144102D}" srcId="{9D6E5CEA-42A3-4A02-9779-312ED8A2C4E3}" destId="{4C5D0492-BFBB-4F79-ADFF-3B2B32E900F5}" srcOrd="4" destOrd="0" parTransId="{5535F322-B71E-4528-BCA2-DC0F73CF0941}" sibTransId="{FCCF0334-B871-4E63-9477-A7AD28EE0076}"/>
    <dgm:cxn modelId="{D97C20C0-4517-4D3E-BC8B-23A2844D481B}" srcId="{9D6E5CEA-42A3-4A02-9779-312ED8A2C4E3}" destId="{E2401EDA-D66A-4109-B502-6C97088A6F44}" srcOrd="0" destOrd="0" parTransId="{C546B477-5D88-47D8-870C-39C80AF18FC5}" sibTransId="{44AEDDCD-A705-4F49-8AAB-266B80F91278}"/>
    <dgm:cxn modelId="{C8E2A341-E046-475B-A85B-1740D08D7414}" type="presOf" srcId="{EEE25DDD-9735-4065-883A-6D6BF1CFDDB2}" destId="{2BF29DE3-736E-45E7-9B82-5967E74C8DAC}" srcOrd="0" destOrd="0" presId="urn:microsoft.com/office/officeart/2005/8/layout/hProcess4"/>
    <dgm:cxn modelId="{95363969-FE72-4CCD-9B56-FB11009CF673}" type="presOf" srcId="{F7090977-6735-42EA-BEFC-745809B32710}" destId="{A884418A-3292-4092-A78F-225301649EA0}" srcOrd="0" destOrd="0" presId="urn:microsoft.com/office/officeart/2005/8/layout/hProcess4"/>
    <dgm:cxn modelId="{33D03BDD-0852-4833-9CB9-8103E7A55DE0}" type="presOf" srcId="{9D6E5CEA-42A3-4A02-9779-312ED8A2C4E3}" destId="{EFE5A349-8FC1-4795-AD3B-931549A9466F}" srcOrd="0" destOrd="0" presId="urn:microsoft.com/office/officeart/2005/8/layout/hProcess4"/>
    <dgm:cxn modelId="{7DA41F87-AD99-4674-B850-F4CF10118406}" srcId="{E2401EDA-D66A-4109-B502-6C97088A6F44}" destId="{B4EB6DEB-A4C9-4037-BF22-B530BC90EFAA}" srcOrd="0" destOrd="0" parTransId="{21F13792-A022-4BD1-B191-C8DF949C577B}" sibTransId="{1BA49EF9-9701-40F4-A188-1A9D134D9A6E}"/>
    <dgm:cxn modelId="{068ABAAC-B316-4D18-8408-A227C97C97D2}" type="presOf" srcId="{951AD4DB-7E8B-4A13-ABBF-47DEFFBBA8D0}" destId="{511767BF-E8D6-4DE7-A07D-3DB0F818CBEC}" srcOrd="0" destOrd="0" presId="urn:microsoft.com/office/officeart/2005/8/layout/hProcess4"/>
    <dgm:cxn modelId="{B18207A8-194E-48A0-BE05-CD4F4A29A0D5}" type="presOf" srcId="{62954090-899D-4EB6-B080-FBD3927E1C18}" destId="{C1EADE2F-D64E-4630-BC0F-8366F698CD8A}" srcOrd="0" destOrd="0" presId="urn:microsoft.com/office/officeart/2005/8/layout/hProcess4"/>
    <dgm:cxn modelId="{6B5CA659-E316-4379-A057-CF267EBD2AD7}" type="presOf" srcId="{795D972F-9910-460E-A92E-39373C41F97B}" destId="{A877EC87-16C9-4F29-B9FF-6DF52B86B40B}" srcOrd="0" destOrd="0" presId="urn:microsoft.com/office/officeart/2005/8/layout/hProcess4"/>
    <dgm:cxn modelId="{0F2AA303-1C22-492A-A265-C72F36665C5F}" type="presOf" srcId="{04A4216E-F729-41F0-A8CF-203D69E4F6B3}" destId="{EBD97819-32EE-464B-85EE-315CBDFBF323}" srcOrd="0" destOrd="0" presId="urn:microsoft.com/office/officeart/2005/8/layout/hProcess4"/>
    <dgm:cxn modelId="{0A3747E4-A54C-4C93-9439-DB0B5D94AEE7}" type="presOf" srcId="{3BB8DA2E-3F8B-431D-BEC1-07AB4F6439B1}" destId="{8776CA7A-E7DD-4496-8787-EB8DC3CFBD1D}" srcOrd="1" destOrd="0" presId="urn:microsoft.com/office/officeart/2005/8/layout/hProcess4"/>
    <dgm:cxn modelId="{3B215ECC-84BA-4B72-8EE7-E1B79B7073B7}" srcId="{4C5D0492-BFBB-4F79-ADFF-3B2B32E900F5}" destId="{D3E4871F-5406-4F60-802B-2DD76B349E4A}" srcOrd="0" destOrd="0" parTransId="{8FAB3F58-23F7-40E6-89AB-2340631A0880}" sibTransId="{69146811-9592-4249-AEC7-3AAB2594E84E}"/>
    <dgm:cxn modelId="{17C073CC-2C3A-45E3-96B8-0D48D0C2BCC5}" srcId="{9D6E5CEA-42A3-4A02-9779-312ED8A2C4E3}" destId="{795D972F-9910-460E-A92E-39373C41F97B}" srcOrd="3" destOrd="0" parTransId="{F88409EE-3EAD-45C8-B564-BA6529944265}" sibTransId="{D0A131EE-16BD-4A0A-9CDE-A7FBDC7746FD}"/>
    <dgm:cxn modelId="{3732C086-2ECA-4D3E-8221-26A597E0CC11}" type="presOf" srcId="{4C5D0492-BFBB-4F79-ADFF-3B2B32E900F5}" destId="{A51B97E3-464E-4209-8144-DDF87C44A3DD}" srcOrd="0" destOrd="0" presId="urn:microsoft.com/office/officeart/2005/8/layout/hProcess4"/>
    <dgm:cxn modelId="{C176C1B1-3A51-4587-B6F9-749372C51635}" type="presOf" srcId="{B4EB6DEB-A4C9-4037-BF22-B530BC90EFAA}" destId="{E787DFCA-67B1-4AD4-AD15-D639E3227A1C}" srcOrd="0" destOrd="0" presId="urn:microsoft.com/office/officeart/2005/8/layout/hProcess4"/>
    <dgm:cxn modelId="{F3DED8BB-BB28-416E-AAC2-17FB870F126B}" type="presOf" srcId="{D0A131EE-16BD-4A0A-9CDE-A7FBDC7746FD}" destId="{336CF967-646B-40DD-B76E-FB0A6C67EBAF}" srcOrd="0" destOrd="0" presId="urn:microsoft.com/office/officeart/2005/8/layout/hProcess4"/>
    <dgm:cxn modelId="{30EE62FA-E8F4-496B-BC29-95E92F0E3A12}" type="presOf" srcId="{D3E4871F-5406-4F60-802B-2DD76B349E4A}" destId="{644EEC5D-22DD-47D6-B6AD-413311EF47D3}" srcOrd="0" destOrd="0" presId="urn:microsoft.com/office/officeart/2005/8/layout/hProcess4"/>
    <dgm:cxn modelId="{9A97CECA-58F2-40EB-9695-948419D4A72A}" type="presOf" srcId="{B4EB6DEB-A4C9-4037-BF22-B530BC90EFAA}" destId="{00BD8601-E5E3-483D-B715-7A6AA4D036B1}" srcOrd="1" destOrd="0" presId="urn:microsoft.com/office/officeart/2005/8/layout/hProcess4"/>
    <dgm:cxn modelId="{0D51CBAD-F4AF-4BF2-B79F-B18DA8F94CBA}" type="presOf" srcId="{62954090-899D-4EB6-B080-FBD3927E1C18}" destId="{02697047-947A-49D7-82AC-B4A12BDAD3D9}" srcOrd="1" destOrd="0" presId="urn:microsoft.com/office/officeart/2005/8/layout/hProcess4"/>
    <dgm:cxn modelId="{A2FB192E-1801-4634-AE69-EF4E56D23FE7}" type="presOf" srcId="{19454CBB-68BA-47BF-9376-C6BDCABF86A4}" destId="{28C74224-F15A-4AE7-9BE7-5884DE686816}" srcOrd="1" destOrd="0" presId="urn:microsoft.com/office/officeart/2005/8/layout/hProcess4"/>
    <dgm:cxn modelId="{67E66CFA-89C7-4F89-8B41-AA7FD9F67CF5}" srcId="{795D972F-9910-460E-A92E-39373C41F97B}" destId="{3BB8DA2E-3F8B-431D-BEC1-07AB4F6439B1}" srcOrd="0" destOrd="0" parTransId="{4426CE8A-AD8A-4640-9CA6-DAD7DE6CCFC6}" sibTransId="{0FA89CCC-F3C7-4CF5-987E-3D99A4528CD3}"/>
    <dgm:cxn modelId="{841B9F16-5B95-4C3D-B9CC-98B0C3F3A313}" type="presParOf" srcId="{EFE5A349-8FC1-4795-AD3B-931549A9466F}" destId="{37C1E22E-D9DE-4B70-8CFC-8A0B026C4E27}" srcOrd="0" destOrd="0" presId="urn:microsoft.com/office/officeart/2005/8/layout/hProcess4"/>
    <dgm:cxn modelId="{4C8ABA8B-B4D7-4E97-B4C3-1B36A2B2C0DD}" type="presParOf" srcId="{EFE5A349-8FC1-4795-AD3B-931549A9466F}" destId="{9CDC46E8-27F9-4FD6-9222-DFA2FA1F0FF5}" srcOrd="1" destOrd="0" presId="urn:microsoft.com/office/officeart/2005/8/layout/hProcess4"/>
    <dgm:cxn modelId="{04B13414-CD62-415F-88AC-D65E4966C0A0}" type="presParOf" srcId="{EFE5A349-8FC1-4795-AD3B-931549A9466F}" destId="{1AD946BD-8C44-49E6-8E33-37C7E68D4D6B}" srcOrd="2" destOrd="0" presId="urn:microsoft.com/office/officeart/2005/8/layout/hProcess4"/>
    <dgm:cxn modelId="{1D1C0852-A7AA-46B9-AE4C-1DE39053F6DD}" type="presParOf" srcId="{1AD946BD-8C44-49E6-8E33-37C7E68D4D6B}" destId="{C0B3CFAA-5157-4D23-9FBC-4FA4B0E03080}" srcOrd="0" destOrd="0" presId="urn:microsoft.com/office/officeart/2005/8/layout/hProcess4"/>
    <dgm:cxn modelId="{74BA58F2-1E3B-4DC7-B8EB-628E7A439FF7}" type="presParOf" srcId="{C0B3CFAA-5157-4D23-9FBC-4FA4B0E03080}" destId="{42AD5F1F-870C-463B-A915-14ABBF920273}" srcOrd="0" destOrd="0" presId="urn:microsoft.com/office/officeart/2005/8/layout/hProcess4"/>
    <dgm:cxn modelId="{780C91DB-B6F4-4465-8D1B-D5C209951F11}" type="presParOf" srcId="{C0B3CFAA-5157-4D23-9FBC-4FA4B0E03080}" destId="{E787DFCA-67B1-4AD4-AD15-D639E3227A1C}" srcOrd="1" destOrd="0" presId="urn:microsoft.com/office/officeart/2005/8/layout/hProcess4"/>
    <dgm:cxn modelId="{449BEFF2-A5BF-422B-8ED0-06C87C283511}" type="presParOf" srcId="{C0B3CFAA-5157-4D23-9FBC-4FA4B0E03080}" destId="{00BD8601-E5E3-483D-B715-7A6AA4D036B1}" srcOrd="2" destOrd="0" presId="urn:microsoft.com/office/officeart/2005/8/layout/hProcess4"/>
    <dgm:cxn modelId="{F81E2599-4CC9-45F4-812C-C5486000ED59}" type="presParOf" srcId="{C0B3CFAA-5157-4D23-9FBC-4FA4B0E03080}" destId="{B17DDFF1-9A46-488D-B86E-340CA5E29EA2}" srcOrd="3" destOrd="0" presId="urn:microsoft.com/office/officeart/2005/8/layout/hProcess4"/>
    <dgm:cxn modelId="{12ABA9F3-98B7-44A7-8F94-A5F097C52DF0}" type="presParOf" srcId="{C0B3CFAA-5157-4D23-9FBC-4FA4B0E03080}" destId="{26F8228A-7379-46BE-9A68-E208BE81FF50}" srcOrd="4" destOrd="0" presId="urn:microsoft.com/office/officeart/2005/8/layout/hProcess4"/>
    <dgm:cxn modelId="{5F7145A3-A700-474C-A569-1FA04F363A03}" type="presParOf" srcId="{1AD946BD-8C44-49E6-8E33-37C7E68D4D6B}" destId="{4FFF6EB0-D35D-41B3-9C5E-8DAD6EF17A79}" srcOrd="1" destOrd="0" presId="urn:microsoft.com/office/officeart/2005/8/layout/hProcess4"/>
    <dgm:cxn modelId="{98F4EB20-4701-41FC-A6E0-927790FB1D59}" type="presParOf" srcId="{1AD946BD-8C44-49E6-8E33-37C7E68D4D6B}" destId="{8BA84C01-EFF6-4602-A8AC-F7775E4606EB}" srcOrd="2" destOrd="0" presId="urn:microsoft.com/office/officeart/2005/8/layout/hProcess4"/>
    <dgm:cxn modelId="{FF5F057B-25FE-48C2-82FA-EAE43DDC18BA}" type="presParOf" srcId="{8BA84C01-EFF6-4602-A8AC-F7775E4606EB}" destId="{671EB065-7AB5-458E-8F86-91C31F46527A}" srcOrd="0" destOrd="0" presId="urn:microsoft.com/office/officeart/2005/8/layout/hProcess4"/>
    <dgm:cxn modelId="{A4A2B9BE-7939-48DA-825C-5FFD95C6DBCF}" type="presParOf" srcId="{8BA84C01-EFF6-4602-A8AC-F7775E4606EB}" destId="{C1EADE2F-D64E-4630-BC0F-8366F698CD8A}" srcOrd="1" destOrd="0" presId="urn:microsoft.com/office/officeart/2005/8/layout/hProcess4"/>
    <dgm:cxn modelId="{706E9DA3-5BBF-4BEA-93C0-2C14B0576D01}" type="presParOf" srcId="{8BA84C01-EFF6-4602-A8AC-F7775E4606EB}" destId="{02697047-947A-49D7-82AC-B4A12BDAD3D9}" srcOrd="2" destOrd="0" presId="urn:microsoft.com/office/officeart/2005/8/layout/hProcess4"/>
    <dgm:cxn modelId="{2974CD85-5630-4816-81F2-E8EBE1F7C6DE}" type="presParOf" srcId="{8BA84C01-EFF6-4602-A8AC-F7775E4606EB}" destId="{511767BF-E8D6-4DE7-A07D-3DB0F818CBEC}" srcOrd="3" destOrd="0" presId="urn:microsoft.com/office/officeart/2005/8/layout/hProcess4"/>
    <dgm:cxn modelId="{2752B413-D721-4AF9-AEBA-4CECDECF0B57}" type="presParOf" srcId="{8BA84C01-EFF6-4602-A8AC-F7775E4606EB}" destId="{262A544F-6683-4472-8D15-1CC8C827014C}" srcOrd="4" destOrd="0" presId="urn:microsoft.com/office/officeart/2005/8/layout/hProcess4"/>
    <dgm:cxn modelId="{97ADB380-DAA2-498A-A0AC-D1E8257BBEEB}" type="presParOf" srcId="{1AD946BD-8C44-49E6-8E33-37C7E68D4D6B}" destId="{2BF29DE3-736E-45E7-9B82-5967E74C8DAC}" srcOrd="3" destOrd="0" presId="urn:microsoft.com/office/officeart/2005/8/layout/hProcess4"/>
    <dgm:cxn modelId="{D4087571-94C7-4432-A190-725D45B8B080}" type="presParOf" srcId="{1AD946BD-8C44-49E6-8E33-37C7E68D4D6B}" destId="{58566A08-728E-4914-BB2F-009011192CE0}" srcOrd="4" destOrd="0" presId="urn:microsoft.com/office/officeart/2005/8/layout/hProcess4"/>
    <dgm:cxn modelId="{1E2544EB-2748-4DDE-911E-5B8536B5BA51}" type="presParOf" srcId="{58566A08-728E-4914-BB2F-009011192CE0}" destId="{B2A251F0-A94F-4BBE-A251-19B07FC131F6}" srcOrd="0" destOrd="0" presId="urn:microsoft.com/office/officeart/2005/8/layout/hProcess4"/>
    <dgm:cxn modelId="{8254F475-225F-4892-B9FE-630928C68E72}" type="presParOf" srcId="{58566A08-728E-4914-BB2F-009011192CE0}" destId="{EDC1CD79-75F3-47C6-A078-5EC79F432BD7}" srcOrd="1" destOrd="0" presId="urn:microsoft.com/office/officeart/2005/8/layout/hProcess4"/>
    <dgm:cxn modelId="{7500AFFA-89DE-4B38-B4A9-4A63E7EFA78F}" type="presParOf" srcId="{58566A08-728E-4914-BB2F-009011192CE0}" destId="{28C74224-F15A-4AE7-9BE7-5884DE686816}" srcOrd="2" destOrd="0" presId="urn:microsoft.com/office/officeart/2005/8/layout/hProcess4"/>
    <dgm:cxn modelId="{A4DA435D-0963-43FB-9BCC-07FB09F9CD5B}" type="presParOf" srcId="{58566A08-728E-4914-BB2F-009011192CE0}" destId="{EBD97819-32EE-464B-85EE-315CBDFBF323}" srcOrd="3" destOrd="0" presId="urn:microsoft.com/office/officeart/2005/8/layout/hProcess4"/>
    <dgm:cxn modelId="{EA80231A-5A09-43C7-8517-71A535A1644A}" type="presParOf" srcId="{58566A08-728E-4914-BB2F-009011192CE0}" destId="{04469222-4D77-4429-BABB-9C0DD5043CAA}" srcOrd="4" destOrd="0" presId="urn:microsoft.com/office/officeart/2005/8/layout/hProcess4"/>
    <dgm:cxn modelId="{6CD63839-D51C-4051-8000-67CD77591973}" type="presParOf" srcId="{1AD946BD-8C44-49E6-8E33-37C7E68D4D6B}" destId="{A884418A-3292-4092-A78F-225301649EA0}" srcOrd="5" destOrd="0" presId="urn:microsoft.com/office/officeart/2005/8/layout/hProcess4"/>
    <dgm:cxn modelId="{37121D00-35E3-4BF8-95E0-F96B6013116D}" type="presParOf" srcId="{1AD946BD-8C44-49E6-8E33-37C7E68D4D6B}" destId="{C46C9B01-6A2F-4CC2-BABE-887BA8431C55}" srcOrd="6" destOrd="0" presId="urn:microsoft.com/office/officeart/2005/8/layout/hProcess4"/>
    <dgm:cxn modelId="{315E0F36-23B3-4159-9495-47EE2E61FE24}" type="presParOf" srcId="{C46C9B01-6A2F-4CC2-BABE-887BA8431C55}" destId="{6D48851C-26EE-4476-BFBA-852268F7ED99}" srcOrd="0" destOrd="0" presId="urn:microsoft.com/office/officeart/2005/8/layout/hProcess4"/>
    <dgm:cxn modelId="{A1175A69-E14C-4FBC-A65F-982F5DB82A2C}" type="presParOf" srcId="{C46C9B01-6A2F-4CC2-BABE-887BA8431C55}" destId="{9B4EF3DE-9EC3-42C9-A377-3CAC2F938BAF}" srcOrd="1" destOrd="0" presId="urn:microsoft.com/office/officeart/2005/8/layout/hProcess4"/>
    <dgm:cxn modelId="{45F52DE5-6D57-4825-973A-7F53F1AD7DFE}" type="presParOf" srcId="{C46C9B01-6A2F-4CC2-BABE-887BA8431C55}" destId="{8776CA7A-E7DD-4496-8787-EB8DC3CFBD1D}" srcOrd="2" destOrd="0" presId="urn:microsoft.com/office/officeart/2005/8/layout/hProcess4"/>
    <dgm:cxn modelId="{446DF001-B3ED-4A23-AE02-E306C84CF5CF}" type="presParOf" srcId="{C46C9B01-6A2F-4CC2-BABE-887BA8431C55}" destId="{A877EC87-16C9-4F29-B9FF-6DF52B86B40B}" srcOrd="3" destOrd="0" presId="urn:microsoft.com/office/officeart/2005/8/layout/hProcess4"/>
    <dgm:cxn modelId="{ADA37989-9BC4-4D36-99AF-FEC56682A38B}" type="presParOf" srcId="{C46C9B01-6A2F-4CC2-BABE-887BA8431C55}" destId="{835F5475-02B2-48B0-BA30-F4176EF4A235}" srcOrd="4" destOrd="0" presId="urn:microsoft.com/office/officeart/2005/8/layout/hProcess4"/>
    <dgm:cxn modelId="{09CF629E-C54E-41F3-B8DD-790248B3DC6C}" type="presParOf" srcId="{1AD946BD-8C44-49E6-8E33-37C7E68D4D6B}" destId="{336CF967-646B-40DD-B76E-FB0A6C67EBAF}" srcOrd="7" destOrd="0" presId="urn:microsoft.com/office/officeart/2005/8/layout/hProcess4"/>
    <dgm:cxn modelId="{83A68C66-401B-44C0-95E5-22007F45665A}" type="presParOf" srcId="{1AD946BD-8C44-49E6-8E33-37C7E68D4D6B}" destId="{53F16B35-8C8E-4DC8-A8FA-4793EB1F0FF9}" srcOrd="8" destOrd="0" presId="urn:microsoft.com/office/officeart/2005/8/layout/hProcess4"/>
    <dgm:cxn modelId="{6E741DE4-2507-4452-81F3-041F8DB07356}" type="presParOf" srcId="{53F16B35-8C8E-4DC8-A8FA-4793EB1F0FF9}" destId="{5D7BD36F-4B92-458A-846F-4120489998CC}" srcOrd="0" destOrd="0" presId="urn:microsoft.com/office/officeart/2005/8/layout/hProcess4"/>
    <dgm:cxn modelId="{D2638111-9AB8-4C94-A0C9-EE5E6C6C45AD}" type="presParOf" srcId="{53F16B35-8C8E-4DC8-A8FA-4793EB1F0FF9}" destId="{644EEC5D-22DD-47D6-B6AD-413311EF47D3}" srcOrd="1" destOrd="0" presId="urn:microsoft.com/office/officeart/2005/8/layout/hProcess4"/>
    <dgm:cxn modelId="{A4B7CC29-F009-4D8F-A39C-C308FDB0B108}" type="presParOf" srcId="{53F16B35-8C8E-4DC8-A8FA-4793EB1F0FF9}" destId="{B439945E-38C8-43A4-8E16-211CA7D326E3}" srcOrd="2" destOrd="0" presId="urn:microsoft.com/office/officeart/2005/8/layout/hProcess4"/>
    <dgm:cxn modelId="{5C4FE382-9178-40C0-B6ED-8F4D3F747F3F}" type="presParOf" srcId="{53F16B35-8C8E-4DC8-A8FA-4793EB1F0FF9}" destId="{A51B97E3-464E-4209-8144-DDF87C44A3DD}" srcOrd="3" destOrd="0" presId="urn:microsoft.com/office/officeart/2005/8/layout/hProcess4"/>
    <dgm:cxn modelId="{83775110-B254-4DCB-99E8-644AC6584FDF}" type="presParOf" srcId="{53F16B35-8C8E-4DC8-A8FA-4793EB1F0FF9}" destId="{AC1D9B1E-DF8A-4BED-9190-C89189F76D8B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864D8F-94A6-41A0-B5D9-32B13E6A697A}">
      <dsp:nvSpPr>
        <dsp:cNvPr id="0" name=""/>
        <dsp:cNvSpPr/>
      </dsp:nvSpPr>
      <dsp:spPr>
        <a:xfrm>
          <a:off x="685799" y="0"/>
          <a:ext cx="7772400" cy="2667000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D3EB98-5A81-4178-A913-1637DA15FCE3}">
      <dsp:nvSpPr>
        <dsp:cNvPr id="0" name=""/>
        <dsp:cNvSpPr/>
      </dsp:nvSpPr>
      <dsp:spPr>
        <a:xfrm>
          <a:off x="4464" y="800099"/>
          <a:ext cx="884039" cy="10668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Нужда</a:t>
          </a:r>
          <a:endParaRPr lang="ru-RU" sz="1400" b="1" kern="1200" dirty="0"/>
        </a:p>
      </dsp:txBody>
      <dsp:txXfrm>
        <a:off x="47619" y="843254"/>
        <a:ext cx="797729" cy="980490"/>
      </dsp:txXfrm>
    </dsp:sp>
    <dsp:sp modelId="{2F69B3CB-8365-495A-AFCA-C0AFAD2C2E5E}">
      <dsp:nvSpPr>
        <dsp:cNvPr id="0" name=""/>
        <dsp:cNvSpPr/>
      </dsp:nvSpPr>
      <dsp:spPr>
        <a:xfrm>
          <a:off x="1035843" y="800099"/>
          <a:ext cx="884039" cy="10668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Потреб-ность </a:t>
          </a:r>
          <a:endParaRPr lang="ru-RU" sz="1200" b="1" kern="1200" dirty="0"/>
        </a:p>
      </dsp:txBody>
      <dsp:txXfrm>
        <a:off x="1078998" y="843254"/>
        <a:ext cx="797729" cy="980490"/>
      </dsp:txXfrm>
    </dsp:sp>
    <dsp:sp modelId="{C9B9EB7F-3613-4403-8FD6-BDCD6A97731F}">
      <dsp:nvSpPr>
        <dsp:cNvPr id="0" name=""/>
        <dsp:cNvSpPr/>
      </dsp:nvSpPr>
      <dsp:spPr>
        <a:xfrm>
          <a:off x="2067222" y="800099"/>
          <a:ext cx="884039" cy="106680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Желание </a:t>
          </a:r>
          <a:endParaRPr lang="ru-RU" sz="1200" b="1" kern="1200" dirty="0"/>
        </a:p>
      </dsp:txBody>
      <dsp:txXfrm>
        <a:off x="2110377" y="843254"/>
        <a:ext cx="797729" cy="980490"/>
      </dsp:txXfrm>
    </dsp:sp>
    <dsp:sp modelId="{1AA0ABD4-2962-4971-BBE1-5BA00FAB4317}">
      <dsp:nvSpPr>
        <dsp:cNvPr id="0" name=""/>
        <dsp:cNvSpPr/>
      </dsp:nvSpPr>
      <dsp:spPr>
        <a:xfrm>
          <a:off x="3098601" y="800099"/>
          <a:ext cx="884039" cy="10668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Спрос </a:t>
          </a:r>
          <a:r>
            <a:rPr lang="ru-RU" sz="1200" b="1" kern="1200" dirty="0" smtClean="0"/>
            <a:t>(Запрос)</a:t>
          </a:r>
          <a:endParaRPr lang="ru-RU" sz="1200" b="1" kern="1200" dirty="0"/>
        </a:p>
      </dsp:txBody>
      <dsp:txXfrm>
        <a:off x="3141756" y="843254"/>
        <a:ext cx="797729" cy="980490"/>
      </dsp:txXfrm>
    </dsp:sp>
    <dsp:sp modelId="{3B2E76DD-ED43-4AA4-A835-2995C160A471}">
      <dsp:nvSpPr>
        <dsp:cNvPr id="0" name=""/>
        <dsp:cNvSpPr/>
      </dsp:nvSpPr>
      <dsp:spPr>
        <a:xfrm>
          <a:off x="4129980" y="800099"/>
          <a:ext cx="884039" cy="106680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Продукт </a:t>
          </a:r>
          <a:endParaRPr lang="ru-RU" sz="1200" b="1" kern="1200" dirty="0"/>
        </a:p>
      </dsp:txBody>
      <dsp:txXfrm>
        <a:off x="4173135" y="843254"/>
        <a:ext cx="797729" cy="980490"/>
      </dsp:txXfrm>
    </dsp:sp>
    <dsp:sp modelId="{70049085-628C-4713-A344-98575A895735}">
      <dsp:nvSpPr>
        <dsp:cNvPr id="0" name=""/>
        <dsp:cNvSpPr/>
      </dsp:nvSpPr>
      <dsp:spPr>
        <a:xfrm>
          <a:off x="5161359" y="800099"/>
          <a:ext cx="884039" cy="10668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Обмен</a:t>
          </a:r>
          <a:endParaRPr lang="ru-RU" sz="1400" b="1" kern="1200" dirty="0"/>
        </a:p>
      </dsp:txBody>
      <dsp:txXfrm>
        <a:off x="5204514" y="843254"/>
        <a:ext cx="797729" cy="980490"/>
      </dsp:txXfrm>
    </dsp:sp>
    <dsp:sp modelId="{7729C558-16F0-45F9-82B0-93338BC6FCF4}">
      <dsp:nvSpPr>
        <dsp:cNvPr id="0" name=""/>
        <dsp:cNvSpPr/>
      </dsp:nvSpPr>
      <dsp:spPr>
        <a:xfrm>
          <a:off x="6192738" y="800099"/>
          <a:ext cx="884039" cy="10668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Сделка</a:t>
          </a:r>
          <a:endParaRPr lang="ru-RU" sz="1400" b="1" kern="1200" dirty="0"/>
        </a:p>
      </dsp:txBody>
      <dsp:txXfrm>
        <a:off x="6235893" y="843254"/>
        <a:ext cx="797729" cy="980490"/>
      </dsp:txXfrm>
    </dsp:sp>
    <dsp:sp modelId="{37A060BC-8271-4FB7-8F46-BB76BFE987F9}">
      <dsp:nvSpPr>
        <dsp:cNvPr id="0" name=""/>
        <dsp:cNvSpPr/>
      </dsp:nvSpPr>
      <dsp:spPr>
        <a:xfrm>
          <a:off x="7224117" y="800099"/>
          <a:ext cx="884039" cy="106680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Рынок</a:t>
          </a:r>
          <a:endParaRPr lang="ru-RU" sz="1400" b="1" kern="1200" dirty="0"/>
        </a:p>
      </dsp:txBody>
      <dsp:txXfrm>
        <a:off x="7267272" y="843254"/>
        <a:ext cx="797729" cy="980490"/>
      </dsp:txXfrm>
    </dsp:sp>
    <dsp:sp modelId="{9E6A8764-793C-4418-AC33-F146E09D035D}">
      <dsp:nvSpPr>
        <dsp:cNvPr id="0" name=""/>
        <dsp:cNvSpPr/>
      </dsp:nvSpPr>
      <dsp:spPr>
        <a:xfrm>
          <a:off x="8255496" y="800099"/>
          <a:ext cx="884039" cy="10668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Марке-тинг</a:t>
          </a:r>
          <a:endParaRPr lang="ru-RU" sz="1400" b="1" kern="1200" dirty="0"/>
        </a:p>
      </dsp:txBody>
      <dsp:txXfrm>
        <a:off x="8298651" y="843254"/>
        <a:ext cx="797729" cy="98049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C284EC-288A-4EAD-BBBA-CBE75FA919CF}">
      <dsp:nvSpPr>
        <dsp:cNvPr id="0" name=""/>
        <dsp:cNvSpPr/>
      </dsp:nvSpPr>
      <dsp:spPr>
        <a:xfrm>
          <a:off x="3147113" y="1398836"/>
          <a:ext cx="1325773" cy="157589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9999" dist="23000" algn="bl" rotWithShape="0">
            <a:srgbClr val="000000">
              <a:alpha val="4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цели маркетинга</a:t>
          </a:r>
          <a:endParaRPr lang="ru-RU" sz="1400" b="1" kern="1200" dirty="0"/>
        </a:p>
      </dsp:txBody>
      <dsp:txXfrm>
        <a:off x="3341268" y="1629620"/>
        <a:ext cx="937463" cy="1114322"/>
      </dsp:txXfrm>
    </dsp:sp>
    <dsp:sp modelId="{D540A194-F30F-4118-A4CD-36FB5B71BA0A}">
      <dsp:nvSpPr>
        <dsp:cNvPr id="0" name=""/>
        <dsp:cNvSpPr/>
      </dsp:nvSpPr>
      <dsp:spPr>
        <a:xfrm rot="5400000">
          <a:off x="3760472" y="1294032"/>
          <a:ext cx="99054" cy="390897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9999" dist="23000" algn="bl" rotWithShape="0">
            <a:srgbClr val="000000">
              <a:alpha val="4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3775330" y="1357353"/>
        <a:ext cx="69338" cy="234539"/>
      </dsp:txXfrm>
    </dsp:sp>
    <dsp:sp modelId="{0793B7E7-1464-4A7B-AC4F-F0C735C7F9F9}">
      <dsp:nvSpPr>
        <dsp:cNvPr id="0" name=""/>
        <dsp:cNvSpPr/>
      </dsp:nvSpPr>
      <dsp:spPr>
        <a:xfrm>
          <a:off x="2767943" y="-432090"/>
          <a:ext cx="2084113" cy="201782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9999" dist="23000" algn="bl" rotWithShape="0">
            <a:srgbClr val="000000">
              <a:alpha val="4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Максимизация потребления</a:t>
          </a:r>
          <a:endParaRPr lang="ru-RU" sz="1600" b="1" kern="1200" dirty="0"/>
        </a:p>
      </dsp:txBody>
      <dsp:txXfrm>
        <a:off x="3073154" y="-136587"/>
        <a:ext cx="1473691" cy="1426816"/>
      </dsp:txXfrm>
    </dsp:sp>
    <dsp:sp modelId="{965CCFF1-DC40-47DA-A6AF-AB365E8068C9}">
      <dsp:nvSpPr>
        <dsp:cNvPr id="0" name=""/>
        <dsp:cNvSpPr/>
      </dsp:nvSpPr>
      <dsp:spPr>
        <a:xfrm rot="10800000">
          <a:off x="4401649" y="1991332"/>
          <a:ext cx="50340" cy="390897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224738"/>
            <a:satOff val="-8850"/>
            <a:lumOff val="4314"/>
            <a:alphaOff val="0"/>
          </a:schemeClr>
        </a:solidFill>
        <a:ln>
          <a:noFill/>
        </a:ln>
        <a:effectLst>
          <a:outerShdw blurRad="39999" dist="23000" algn="bl" rotWithShape="0">
            <a:srgbClr val="000000">
              <a:alpha val="4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10800000">
        <a:off x="4416751" y="2069511"/>
        <a:ext cx="35238" cy="234539"/>
      </dsp:txXfrm>
    </dsp:sp>
    <dsp:sp modelId="{5D247996-137B-4243-B0B1-ABDEEACB93EC}">
      <dsp:nvSpPr>
        <dsp:cNvPr id="0" name=""/>
        <dsp:cNvSpPr/>
      </dsp:nvSpPr>
      <dsp:spPr>
        <a:xfrm>
          <a:off x="4377904" y="1177870"/>
          <a:ext cx="2084113" cy="2017822"/>
        </a:xfrm>
        <a:prstGeom prst="ellipse">
          <a:avLst/>
        </a:prstGeom>
        <a:solidFill>
          <a:schemeClr val="accent3">
            <a:hueOff val="224738"/>
            <a:satOff val="-8850"/>
            <a:lumOff val="4314"/>
            <a:alphaOff val="0"/>
          </a:schemeClr>
        </a:solidFill>
        <a:ln>
          <a:noFill/>
        </a:ln>
        <a:effectLst>
          <a:outerShdw blurRad="39999" dist="23000" algn="bl" rotWithShape="0">
            <a:srgbClr val="000000">
              <a:alpha val="4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Максимизация степени удовлетворения потребителя</a:t>
          </a:r>
          <a:endParaRPr lang="ru-RU" sz="1600" b="1" kern="1200" dirty="0"/>
        </a:p>
      </dsp:txBody>
      <dsp:txXfrm>
        <a:off x="4683115" y="1473373"/>
        <a:ext cx="1473691" cy="1426816"/>
      </dsp:txXfrm>
    </dsp:sp>
    <dsp:sp modelId="{E3E11536-5C42-4A77-A89E-78CC9283194D}">
      <dsp:nvSpPr>
        <dsp:cNvPr id="0" name=""/>
        <dsp:cNvSpPr/>
      </dsp:nvSpPr>
      <dsp:spPr>
        <a:xfrm rot="16200000">
          <a:off x="3760472" y="2688633"/>
          <a:ext cx="99054" cy="390897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449476"/>
            <a:satOff val="-17699"/>
            <a:lumOff val="8627"/>
            <a:alphaOff val="0"/>
          </a:schemeClr>
        </a:solidFill>
        <a:ln>
          <a:noFill/>
        </a:ln>
        <a:effectLst>
          <a:outerShdw blurRad="39999" dist="23000" algn="bl" rotWithShape="0">
            <a:srgbClr val="000000">
              <a:alpha val="4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3775330" y="2781670"/>
        <a:ext cx="69338" cy="234539"/>
      </dsp:txXfrm>
    </dsp:sp>
    <dsp:sp modelId="{C80F5D40-C9BC-41BF-89FE-A4609BC1D543}">
      <dsp:nvSpPr>
        <dsp:cNvPr id="0" name=""/>
        <dsp:cNvSpPr/>
      </dsp:nvSpPr>
      <dsp:spPr>
        <a:xfrm>
          <a:off x="2767943" y="2787831"/>
          <a:ext cx="2084113" cy="2017822"/>
        </a:xfrm>
        <a:prstGeom prst="ellipse">
          <a:avLst/>
        </a:prstGeom>
        <a:solidFill>
          <a:schemeClr val="accent3">
            <a:hueOff val="449476"/>
            <a:satOff val="-17699"/>
            <a:lumOff val="8627"/>
            <a:alphaOff val="0"/>
          </a:schemeClr>
        </a:solidFill>
        <a:ln>
          <a:noFill/>
        </a:ln>
        <a:effectLst>
          <a:outerShdw blurRad="39999" dist="23000" algn="bl" rotWithShape="0">
            <a:srgbClr val="000000">
              <a:alpha val="4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Максимизация выбора потребителя</a:t>
          </a:r>
          <a:endParaRPr lang="ru-RU" sz="1600" b="1" kern="1200" dirty="0"/>
        </a:p>
      </dsp:txBody>
      <dsp:txXfrm>
        <a:off x="3073154" y="3083334"/>
        <a:ext cx="1473691" cy="1426816"/>
      </dsp:txXfrm>
    </dsp:sp>
    <dsp:sp modelId="{9F48D30D-F71A-4ACA-91F4-48A344ACFE1D}">
      <dsp:nvSpPr>
        <dsp:cNvPr id="0" name=""/>
        <dsp:cNvSpPr/>
      </dsp:nvSpPr>
      <dsp:spPr>
        <a:xfrm>
          <a:off x="3168009" y="1991332"/>
          <a:ext cx="50340" cy="390897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674214"/>
            <a:satOff val="-26549"/>
            <a:lumOff val="12941"/>
            <a:alphaOff val="0"/>
          </a:schemeClr>
        </a:solidFill>
        <a:ln>
          <a:noFill/>
        </a:ln>
        <a:effectLst>
          <a:outerShdw blurRad="39999" dist="23000" algn="bl" rotWithShape="0">
            <a:srgbClr val="000000">
              <a:alpha val="4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3168009" y="2069511"/>
        <a:ext cx="35238" cy="234539"/>
      </dsp:txXfrm>
    </dsp:sp>
    <dsp:sp modelId="{86796FC1-FB0F-49AF-8A53-CFDD57DA129B}">
      <dsp:nvSpPr>
        <dsp:cNvPr id="0" name=""/>
        <dsp:cNvSpPr/>
      </dsp:nvSpPr>
      <dsp:spPr>
        <a:xfrm>
          <a:off x="1157982" y="1177870"/>
          <a:ext cx="2084113" cy="2017822"/>
        </a:xfrm>
        <a:prstGeom prst="ellipse">
          <a:avLst/>
        </a:prstGeom>
        <a:solidFill>
          <a:schemeClr val="accent3">
            <a:hueOff val="674214"/>
            <a:satOff val="-26549"/>
            <a:lumOff val="12941"/>
            <a:alphaOff val="0"/>
          </a:schemeClr>
        </a:solidFill>
        <a:ln>
          <a:noFill/>
        </a:ln>
        <a:effectLst>
          <a:outerShdw blurRad="39999" dist="23000" algn="bl" rotWithShape="0">
            <a:srgbClr val="000000">
              <a:alpha val="4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Максимизация качества жизни потребителя</a:t>
          </a:r>
          <a:endParaRPr lang="ru-RU" sz="1600" b="1" kern="1200" dirty="0"/>
        </a:p>
      </dsp:txBody>
      <dsp:txXfrm>
        <a:off x="1463193" y="1473373"/>
        <a:ext cx="1473691" cy="142681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87FAA0-B8C7-4C85-AA5C-8C37308E47EB}">
      <dsp:nvSpPr>
        <dsp:cNvPr id="0" name=""/>
        <dsp:cNvSpPr/>
      </dsp:nvSpPr>
      <dsp:spPr>
        <a:xfrm>
          <a:off x="0" y="5223177"/>
          <a:ext cx="8229600" cy="48973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bg1"/>
              </a:solidFill>
            </a:rPr>
            <a:t>постоянное принятие решений о том, что требуется добавить, изъять, изменить и улучшить, чтобы соответствовать изменяющимся потребностям и обстоятельства</a:t>
          </a:r>
          <a:endParaRPr lang="ru-RU" sz="1400" b="1" kern="1200" dirty="0">
            <a:solidFill>
              <a:schemeClr val="bg1"/>
            </a:solidFill>
          </a:endParaRPr>
        </a:p>
      </dsp:txBody>
      <dsp:txXfrm>
        <a:off x="0" y="5223177"/>
        <a:ext cx="8229600" cy="489737"/>
      </dsp:txXfrm>
    </dsp:sp>
    <dsp:sp modelId="{05D321FA-9C76-48EA-8BB5-BD95574EB55D}">
      <dsp:nvSpPr>
        <dsp:cNvPr id="0" name=""/>
        <dsp:cNvSpPr/>
      </dsp:nvSpPr>
      <dsp:spPr>
        <a:xfrm rot="10800000">
          <a:off x="0" y="4477306"/>
          <a:ext cx="8229600" cy="753216"/>
        </a:xfrm>
        <a:prstGeom prst="upArrowCallou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bg1"/>
              </a:solidFill>
            </a:rPr>
            <a:t>информирование потенциальных и реальных потребителей о предложении и о том, где предложенное можно приобрести</a:t>
          </a:r>
          <a:endParaRPr lang="ru-RU" sz="1400" b="1" kern="1200" dirty="0">
            <a:solidFill>
              <a:schemeClr val="bg1"/>
            </a:solidFill>
          </a:endParaRPr>
        </a:p>
      </dsp:txBody>
      <dsp:txXfrm rot="10800000">
        <a:off x="0" y="4477306"/>
        <a:ext cx="8229600" cy="489417"/>
      </dsp:txXfrm>
    </dsp:sp>
    <dsp:sp modelId="{ECF0CB25-05CA-4F6B-B26D-91FDD60BAE67}">
      <dsp:nvSpPr>
        <dsp:cNvPr id="0" name=""/>
        <dsp:cNvSpPr/>
      </dsp:nvSpPr>
      <dsp:spPr>
        <a:xfrm rot="10800000">
          <a:off x="0" y="3731436"/>
          <a:ext cx="8229600" cy="753216"/>
        </a:xfrm>
        <a:prstGeom prst="upArrowCallou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bg1"/>
              </a:solidFill>
            </a:rPr>
            <a:t>обеспечение доступности предложения фирмы</a:t>
          </a:r>
          <a:endParaRPr lang="ru-RU" sz="1800" b="1" kern="1200" dirty="0">
            <a:solidFill>
              <a:schemeClr val="bg1"/>
            </a:solidFill>
          </a:endParaRPr>
        </a:p>
      </dsp:txBody>
      <dsp:txXfrm rot="10800000">
        <a:off x="0" y="3731436"/>
        <a:ext cx="8229600" cy="489417"/>
      </dsp:txXfrm>
    </dsp:sp>
    <dsp:sp modelId="{4BF8896F-192E-4CBE-8C69-E319F67F4F5A}">
      <dsp:nvSpPr>
        <dsp:cNvPr id="0" name=""/>
        <dsp:cNvSpPr/>
      </dsp:nvSpPr>
      <dsp:spPr>
        <a:xfrm rot="10800000">
          <a:off x="0" y="2985566"/>
          <a:ext cx="8229600" cy="753216"/>
        </a:xfrm>
        <a:prstGeom prst="upArrowCallou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800" b="1" kern="1200" dirty="0" smtClean="0">
              <a:solidFill>
                <a:schemeClr val="bg1"/>
              </a:solidFill>
            </a:rPr>
            <a:t>разработка предложения фирмы, удовлетворяющего запрос </a:t>
          </a:r>
        </a:p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>
              <a:solidFill>
                <a:schemeClr val="bg1"/>
              </a:solidFill>
            </a:rPr>
            <a:t>(Комплекс маркетинга: товар + цена + распределение + продвижение)  </a:t>
          </a:r>
          <a:endParaRPr lang="ru-RU" sz="1400" b="1" kern="1200" dirty="0">
            <a:solidFill>
              <a:schemeClr val="bg1"/>
            </a:solidFill>
          </a:endParaRPr>
        </a:p>
      </dsp:txBody>
      <dsp:txXfrm rot="10800000">
        <a:off x="0" y="2985566"/>
        <a:ext cx="8229600" cy="489417"/>
      </dsp:txXfrm>
    </dsp:sp>
    <dsp:sp modelId="{1601A4C8-9FB3-4FDD-99B2-F75D7DC764DF}">
      <dsp:nvSpPr>
        <dsp:cNvPr id="0" name=""/>
        <dsp:cNvSpPr/>
      </dsp:nvSpPr>
      <dsp:spPr>
        <a:xfrm rot="10800000">
          <a:off x="0" y="2239696"/>
          <a:ext cx="8229600" cy="753216"/>
        </a:xfrm>
        <a:prstGeom prst="upArrowCallou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bg1"/>
              </a:solidFill>
            </a:rPr>
            <a:t>выбор категорий потребителей, чьи запросы и потребности фирма может удовлетворять лучше, чем её конкуренты</a:t>
          </a:r>
          <a:endParaRPr lang="ru-RU" sz="1400" b="1" kern="1200" dirty="0">
            <a:solidFill>
              <a:schemeClr val="bg1"/>
            </a:solidFill>
          </a:endParaRPr>
        </a:p>
      </dsp:txBody>
      <dsp:txXfrm rot="10800000">
        <a:off x="0" y="2239696"/>
        <a:ext cx="8229600" cy="489417"/>
      </dsp:txXfrm>
    </dsp:sp>
    <dsp:sp modelId="{F1441A91-9FFC-42A2-80E1-393B2C859E93}">
      <dsp:nvSpPr>
        <dsp:cNvPr id="0" name=""/>
        <dsp:cNvSpPr/>
      </dsp:nvSpPr>
      <dsp:spPr>
        <a:xfrm rot="10800000">
          <a:off x="0" y="1493825"/>
          <a:ext cx="8229600" cy="753216"/>
        </a:xfrm>
        <a:prstGeom prst="upArrowCallou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bg1"/>
              </a:solidFill>
            </a:rPr>
            <a:t>группировка покупателей по категориям в соответствии с их запросами</a:t>
          </a:r>
          <a:endParaRPr lang="ru-RU" sz="1800" b="1" kern="1200" dirty="0">
            <a:solidFill>
              <a:schemeClr val="bg1"/>
            </a:solidFill>
          </a:endParaRPr>
        </a:p>
      </dsp:txBody>
      <dsp:txXfrm rot="10800000">
        <a:off x="0" y="1493825"/>
        <a:ext cx="8229600" cy="489417"/>
      </dsp:txXfrm>
    </dsp:sp>
    <dsp:sp modelId="{3DD8C029-BCD9-4608-B4AA-3F7B99DD3BB4}">
      <dsp:nvSpPr>
        <dsp:cNvPr id="0" name=""/>
        <dsp:cNvSpPr/>
      </dsp:nvSpPr>
      <dsp:spPr>
        <a:xfrm rot="10800000">
          <a:off x="0" y="747955"/>
          <a:ext cx="8229600" cy="753216"/>
        </a:xfrm>
        <a:prstGeom prst="upArrowCallou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bg1"/>
              </a:solidFill>
            </a:rPr>
            <a:t>определение реального (потенциального) спроса на рынке</a:t>
          </a:r>
          <a:endParaRPr lang="ru-RU" sz="1800" b="1" kern="1200" dirty="0">
            <a:solidFill>
              <a:schemeClr val="bg1"/>
            </a:solidFill>
          </a:endParaRPr>
        </a:p>
      </dsp:txBody>
      <dsp:txXfrm rot="10800000">
        <a:off x="0" y="747955"/>
        <a:ext cx="8229600" cy="489417"/>
      </dsp:txXfrm>
    </dsp:sp>
    <dsp:sp modelId="{AB113BED-A5B2-498C-8ADD-B7488FE64610}">
      <dsp:nvSpPr>
        <dsp:cNvPr id="0" name=""/>
        <dsp:cNvSpPr/>
      </dsp:nvSpPr>
      <dsp:spPr>
        <a:xfrm rot="10800000">
          <a:off x="0" y="2085"/>
          <a:ext cx="8229600" cy="753216"/>
        </a:xfrm>
        <a:prstGeom prst="upArrowCallou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bg1"/>
              </a:solidFill>
            </a:rPr>
            <a:t>определение рынков, входящих в сферу деятельности фирмы</a:t>
          </a:r>
          <a:endParaRPr lang="ru-RU" sz="1800" b="1" kern="1200" dirty="0">
            <a:solidFill>
              <a:schemeClr val="bg1"/>
            </a:solidFill>
          </a:endParaRPr>
        </a:p>
      </dsp:txBody>
      <dsp:txXfrm rot="10800000">
        <a:off x="0" y="2085"/>
        <a:ext cx="8229600" cy="48941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680F5E-92DC-4CAD-8DD6-34C3CC107828}">
      <dsp:nvSpPr>
        <dsp:cNvPr id="0" name=""/>
        <dsp:cNvSpPr/>
      </dsp:nvSpPr>
      <dsp:spPr>
        <a:xfrm>
          <a:off x="1960636" y="474736"/>
          <a:ext cx="3165326" cy="3165326"/>
        </a:xfrm>
        <a:prstGeom prst="blockArc">
          <a:avLst>
            <a:gd name="adj1" fmla="val 10800000"/>
            <a:gd name="adj2" fmla="val 16200000"/>
            <a:gd name="adj3" fmla="val 4639"/>
          </a:avLst>
        </a:prstGeom>
        <a:solidFill>
          <a:schemeClr val="accent3">
            <a:hueOff val="674214"/>
            <a:satOff val="-26549"/>
            <a:lumOff val="1294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698799-1AC6-417B-92D0-E31044332D4D}">
      <dsp:nvSpPr>
        <dsp:cNvPr id="0" name=""/>
        <dsp:cNvSpPr/>
      </dsp:nvSpPr>
      <dsp:spPr>
        <a:xfrm>
          <a:off x="1960636" y="474736"/>
          <a:ext cx="3165326" cy="3165326"/>
        </a:xfrm>
        <a:prstGeom prst="blockArc">
          <a:avLst>
            <a:gd name="adj1" fmla="val 5400000"/>
            <a:gd name="adj2" fmla="val 10800000"/>
            <a:gd name="adj3" fmla="val 4639"/>
          </a:avLst>
        </a:prstGeom>
        <a:solidFill>
          <a:schemeClr val="accent3">
            <a:hueOff val="449476"/>
            <a:satOff val="-17699"/>
            <a:lumOff val="862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0D3C15-8BA4-4FFB-BA73-670B1DCF9B36}">
      <dsp:nvSpPr>
        <dsp:cNvPr id="0" name=""/>
        <dsp:cNvSpPr/>
      </dsp:nvSpPr>
      <dsp:spPr>
        <a:xfrm>
          <a:off x="1960636" y="474736"/>
          <a:ext cx="3165326" cy="3165326"/>
        </a:xfrm>
        <a:prstGeom prst="blockArc">
          <a:avLst>
            <a:gd name="adj1" fmla="val 0"/>
            <a:gd name="adj2" fmla="val 5400000"/>
            <a:gd name="adj3" fmla="val 4639"/>
          </a:avLst>
        </a:prstGeom>
        <a:solidFill>
          <a:schemeClr val="accent3">
            <a:hueOff val="224738"/>
            <a:satOff val="-8850"/>
            <a:lumOff val="431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FBF1BC-28ED-4E76-AEC8-9661CA7B560F}">
      <dsp:nvSpPr>
        <dsp:cNvPr id="0" name=""/>
        <dsp:cNvSpPr/>
      </dsp:nvSpPr>
      <dsp:spPr>
        <a:xfrm>
          <a:off x="1960636" y="474736"/>
          <a:ext cx="3165326" cy="3165326"/>
        </a:xfrm>
        <a:prstGeom prst="blockArc">
          <a:avLst>
            <a:gd name="adj1" fmla="val 16200000"/>
            <a:gd name="adj2" fmla="val 0"/>
            <a:gd name="adj3" fmla="val 4639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0B681C-F7EE-428D-8918-8B31F697C70F}">
      <dsp:nvSpPr>
        <dsp:cNvPr id="0" name=""/>
        <dsp:cNvSpPr/>
      </dsp:nvSpPr>
      <dsp:spPr>
        <a:xfrm>
          <a:off x="2814916" y="1329016"/>
          <a:ext cx="1456766" cy="1456766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Комплекс маркетинга</a:t>
          </a:r>
          <a:endParaRPr lang="ru-RU" sz="1400" kern="1200" dirty="0"/>
        </a:p>
      </dsp:txBody>
      <dsp:txXfrm>
        <a:off x="3028254" y="1542354"/>
        <a:ext cx="1030090" cy="1030090"/>
      </dsp:txXfrm>
    </dsp:sp>
    <dsp:sp modelId="{5BCFF1B6-D233-4F05-ABBC-F8DF361D92A7}">
      <dsp:nvSpPr>
        <dsp:cNvPr id="0" name=""/>
        <dsp:cNvSpPr/>
      </dsp:nvSpPr>
      <dsp:spPr>
        <a:xfrm>
          <a:off x="2666999" y="1578"/>
          <a:ext cx="1752601" cy="1019736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/>
            <a:t>Product</a:t>
          </a:r>
          <a:r>
            <a:rPr lang="ru-RU" sz="1200" b="1" kern="1200" dirty="0" smtClean="0"/>
            <a:t> / Товар</a:t>
          </a:r>
          <a:endParaRPr lang="ru-RU" sz="1200" b="1" kern="1200" dirty="0"/>
        </a:p>
      </dsp:txBody>
      <dsp:txXfrm>
        <a:off x="2923661" y="150915"/>
        <a:ext cx="1239277" cy="721062"/>
      </dsp:txXfrm>
    </dsp:sp>
    <dsp:sp modelId="{CD012B73-CF05-49C0-9934-9193577859DF}">
      <dsp:nvSpPr>
        <dsp:cNvPr id="0" name=""/>
        <dsp:cNvSpPr/>
      </dsp:nvSpPr>
      <dsp:spPr>
        <a:xfrm>
          <a:off x="4212951" y="1547531"/>
          <a:ext cx="1752601" cy="1019736"/>
        </a:xfrm>
        <a:prstGeom prst="ellipse">
          <a:avLst/>
        </a:prstGeom>
        <a:solidFill>
          <a:schemeClr val="accent3">
            <a:hueOff val="224738"/>
            <a:satOff val="-8850"/>
            <a:lumOff val="4314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/>
            <a:t>Price</a:t>
          </a:r>
          <a:r>
            <a:rPr lang="ru-RU" sz="1200" b="1" kern="1200" dirty="0" smtClean="0"/>
            <a:t> / Цена</a:t>
          </a:r>
          <a:endParaRPr lang="ru-RU" sz="1200" b="1" kern="1200" dirty="0"/>
        </a:p>
      </dsp:txBody>
      <dsp:txXfrm>
        <a:off x="4469613" y="1696868"/>
        <a:ext cx="1239277" cy="721062"/>
      </dsp:txXfrm>
    </dsp:sp>
    <dsp:sp modelId="{F611E6D7-453E-4967-A4FE-1031E38A76F6}">
      <dsp:nvSpPr>
        <dsp:cNvPr id="0" name=""/>
        <dsp:cNvSpPr/>
      </dsp:nvSpPr>
      <dsp:spPr>
        <a:xfrm>
          <a:off x="2666999" y="3093484"/>
          <a:ext cx="1752601" cy="1019736"/>
        </a:xfrm>
        <a:prstGeom prst="ellipse">
          <a:avLst/>
        </a:prstGeom>
        <a:solidFill>
          <a:schemeClr val="accent3">
            <a:hueOff val="449476"/>
            <a:satOff val="-17699"/>
            <a:lumOff val="8627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/>
            <a:t>Place</a:t>
          </a:r>
          <a:r>
            <a:rPr lang="ru-RU" sz="1200" b="1" kern="1200" dirty="0" smtClean="0"/>
            <a:t> / Распределение</a:t>
          </a:r>
          <a:endParaRPr lang="ru-RU" sz="1200" b="1" kern="1200" dirty="0"/>
        </a:p>
      </dsp:txBody>
      <dsp:txXfrm>
        <a:off x="2923661" y="3242821"/>
        <a:ext cx="1239277" cy="721062"/>
      </dsp:txXfrm>
    </dsp:sp>
    <dsp:sp modelId="{B2134E7A-33A5-4DB4-B848-DD46227A5C37}">
      <dsp:nvSpPr>
        <dsp:cNvPr id="0" name=""/>
        <dsp:cNvSpPr/>
      </dsp:nvSpPr>
      <dsp:spPr>
        <a:xfrm>
          <a:off x="1121046" y="1547531"/>
          <a:ext cx="1752601" cy="1019736"/>
        </a:xfrm>
        <a:prstGeom prst="ellipse">
          <a:avLst/>
        </a:prstGeom>
        <a:solidFill>
          <a:schemeClr val="accent3">
            <a:hueOff val="674214"/>
            <a:satOff val="-26549"/>
            <a:lumOff val="12941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/>
            <a:t>Promotion</a:t>
          </a:r>
          <a:r>
            <a:rPr lang="ru-RU" sz="1200" b="1" kern="1200" dirty="0" smtClean="0"/>
            <a:t> / Продвижение</a:t>
          </a:r>
          <a:endParaRPr lang="ru-RU" sz="1200" b="1" kern="1200" dirty="0"/>
        </a:p>
      </dsp:txBody>
      <dsp:txXfrm>
        <a:off x="1377708" y="1696868"/>
        <a:ext cx="1239277" cy="72106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57BBE3-EB68-4B74-BC91-0AA0D81D15BF}">
      <dsp:nvSpPr>
        <dsp:cNvPr id="0" name=""/>
        <dsp:cNvSpPr/>
      </dsp:nvSpPr>
      <dsp:spPr>
        <a:xfrm>
          <a:off x="1832814" y="887474"/>
          <a:ext cx="1134971" cy="1135110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1FC04605-44C5-486E-BFB2-528B40ADD66E}">
      <dsp:nvSpPr>
        <dsp:cNvPr id="0" name=""/>
        <dsp:cNvSpPr/>
      </dsp:nvSpPr>
      <dsp:spPr>
        <a:xfrm>
          <a:off x="1470593" y="41980"/>
          <a:ext cx="1859412" cy="6150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Философский аспект</a:t>
          </a:r>
          <a:endParaRPr lang="ru-RU" sz="1400" b="1" kern="1200" dirty="0"/>
        </a:p>
      </dsp:txBody>
      <dsp:txXfrm>
        <a:off x="1470593" y="41980"/>
        <a:ext cx="1859412" cy="615033"/>
      </dsp:txXfrm>
    </dsp:sp>
    <dsp:sp modelId="{617B89C0-FA16-4FE0-AEF4-277C1FB65EBF}">
      <dsp:nvSpPr>
        <dsp:cNvPr id="0" name=""/>
        <dsp:cNvSpPr/>
      </dsp:nvSpPr>
      <dsp:spPr>
        <a:xfrm>
          <a:off x="2165739" y="1047545"/>
          <a:ext cx="1134971" cy="1135110"/>
        </a:xfrm>
        <a:prstGeom prst="ellipse">
          <a:avLst/>
        </a:prstGeom>
        <a:solidFill>
          <a:schemeClr val="accent3">
            <a:alpha val="50000"/>
            <a:hueOff val="112369"/>
            <a:satOff val="-4425"/>
            <a:lumOff val="2157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F8C8AC59-51F0-48AA-ADD4-D9393DE0EBF2}">
      <dsp:nvSpPr>
        <dsp:cNvPr id="0" name=""/>
        <dsp:cNvSpPr/>
      </dsp:nvSpPr>
      <dsp:spPr>
        <a:xfrm>
          <a:off x="3176472" y="707188"/>
          <a:ext cx="1757989" cy="676537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Поведенческий аспект</a:t>
          </a:r>
          <a:endParaRPr lang="ru-RU" sz="1400" b="1" kern="1200" dirty="0"/>
        </a:p>
      </dsp:txBody>
      <dsp:txXfrm>
        <a:off x="3176472" y="707188"/>
        <a:ext cx="1757989" cy="676537"/>
      </dsp:txXfrm>
    </dsp:sp>
    <dsp:sp modelId="{3A651F1C-94A4-455E-B01C-2C7631F2CC8C}">
      <dsp:nvSpPr>
        <dsp:cNvPr id="0" name=""/>
        <dsp:cNvSpPr/>
      </dsp:nvSpPr>
      <dsp:spPr>
        <a:xfrm>
          <a:off x="2247551" y="1407704"/>
          <a:ext cx="1134971" cy="1135110"/>
        </a:xfrm>
        <a:prstGeom prst="ellipse">
          <a:avLst/>
        </a:prstGeom>
        <a:solidFill>
          <a:schemeClr val="accent3">
            <a:alpha val="50000"/>
            <a:hueOff val="224738"/>
            <a:satOff val="-8850"/>
            <a:lumOff val="4314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240779AD-73A2-4F2F-B5FE-2914C2A5B65F}">
      <dsp:nvSpPr>
        <dsp:cNvPr id="0" name=""/>
        <dsp:cNvSpPr/>
      </dsp:nvSpPr>
      <dsp:spPr>
        <a:xfrm>
          <a:off x="3299779" y="1684567"/>
          <a:ext cx="1724182" cy="722664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Информационный аспект</a:t>
          </a:r>
          <a:endParaRPr lang="ru-RU" sz="1400" b="1" kern="1200" dirty="0"/>
        </a:p>
      </dsp:txBody>
      <dsp:txXfrm>
        <a:off x="3299779" y="1684567"/>
        <a:ext cx="1724182" cy="722664"/>
      </dsp:txXfrm>
    </dsp:sp>
    <dsp:sp modelId="{11136271-D61F-4193-8F3C-7D72958854F0}">
      <dsp:nvSpPr>
        <dsp:cNvPr id="0" name=""/>
        <dsp:cNvSpPr/>
      </dsp:nvSpPr>
      <dsp:spPr>
        <a:xfrm>
          <a:off x="2017247" y="1696527"/>
          <a:ext cx="1134971" cy="1135110"/>
        </a:xfrm>
        <a:prstGeom prst="ellipse">
          <a:avLst/>
        </a:prstGeom>
        <a:solidFill>
          <a:schemeClr val="accent3">
            <a:alpha val="50000"/>
            <a:hueOff val="337107"/>
            <a:satOff val="-13274"/>
            <a:lumOff val="6471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94DFF33C-D1C0-4972-B16B-7285E9D9B625}">
      <dsp:nvSpPr>
        <dsp:cNvPr id="0" name=""/>
        <dsp:cNvSpPr/>
      </dsp:nvSpPr>
      <dsp:spPr>
        <a:xfrm>
          <a:off x="2759259" y="2776658"/>
          <a:ext cx="1859412" cy="661161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Аспект принципа действия</a:t>
          </a:r>
          <a:endParaRPr lang="ru-RU" sz="1400" b="1" kern="1200" dirty="0"/>
        </a:p>
      </dsp:txBody>
      <dsp:txXfrm>
        <a:off x="2759259" y="2776658"/>
        <a:ext cx="1859412" cy="661161"/>
      </dsp:txXfrm>
    </dsp:sp>
    <dsp:sp modelId="{261350CD-408B-43DC-93D6-65F3AC9C6355}">
      <dsp:nvSpPr>
        <dsp:cNvPr id="0" name=""/>
        <dsp:cNvSpPr/>
      </dsp:nvSpPr>
      <dsp:spPr>
        <a:xfrm>
          <a:off x="1648381" y="1696527"/>
          <a:ext cx="1134971" cy="1135110"/>
        </a:xfrm>
        <a:prstGeom prst="ellipse">
          <a:avLst/>
        </a:prstGeom>
        <a:solidFill>
          <a:schemeClr val="accent3">
            <a:alpha val="50000"/>
            <a:hueOff val="449476"/>
            <a:satOff val="-17699"/>
            <a:lumOff val="8627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1B3993A1-9B26-49A8-BE1B-E293D309FAC7}">
      <dsp:nvSpPr>
        <dsp:cNvPr id="0" name=""/>
        <dsp:cNvSpPr/>
      </dsp:nvSpPr>
      <dsp:spPr>
        <a:xfrm>
          <a:off x="181928" y="2776658"/>
          <a:ext cx="1859412" cy="661161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Аспект дифференциации</a:t>
          </a:r>
          <a:endParaRPr lang="ru-RU" sz="1400" b="1" kern="1200" dirty="0"/>
        </a:p>
      </dsp:txBody>
      <dsp:txXfrm>
        <a:off x="181928" y="2776658"/>
        <a:ext cx="1859412" cy="661161"/>
      </dsp:txXfrm>
    </dsp:sp>
    <dsp:sp modelId="{E2461C8B-9022-4D82-B957-14656B0AC42C}">
      <dsp:nvSpPr>
        <dsp:cNvPr id="0" name=""/>
        <dsp:cNvSpPr/>
      </dsp:nvSpPr>
      <dsp:spPr>
        <a:xfrm>
          <a:off x="1418076" y="1407704"/>
          <a:ext cx="1134971" cy="1135110"/>
        </a:xfrm>
        <a:prstGeom prst="ellipse">
          <a:avLst/>
        </a:prstGeom>
        <a:solidFill>
          <a:schemeClr val="accent3">
            <a:alpha val="50000"/>
            <a:hueOff val="561845"/>
            <a:satOff val="-22124"/>
            <a:lumOff val="10784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1029D181-5293-4ABE-B127-55EED0C60DE9}">
      <dsp:nvSpPr>
        <dsp:cNvPr id="0" name=""/>
        <dsp:cNvSpPr/>
      </dsp:nvSpPr>
      <dsp:spPr>
        <a:xfrm>
          <a:off x="-223361" y="1684567"/>
          <a:ext cx="1724182" cy="722664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Организационный аспект</a:t>
          </a:r>
          <a:endParaRPr lang="ru-RU" sz="1400" b="1" kern="1200" dirty="0"/>
        </a:p>
      </dsp:txBody>
      <dsp:txXfrm>
        <a:off x="-223361" y="1684567"/>
        <a:ext cx="1724182" cy="722664"/>
      </dsp:txXfrm>
    </dsp:sp>
    <dsp:sp modelId="{05D8F700-C7D6-4CC8-A152-7BB2459B676F}">
      <dsp:nvSpPr>
        <dsp:cNvPr id="0" name=""/>
        <dsp:cNvSpPr/>
      </dsp:nvSpPr>
      <dsp:spPr>
        <a:xfrm>
          <a:off x="1499889" y="1047545"/>
          <a:ext cx="1134971" cy="1135110"/>
        </a:xfrm>
        <a:prstGeom prst="ellipse">
          <a:avLst/>
        </a:prstGeom>
        <a:solidFill>
          <a:schemeClr val="accent3">
            <a:alpha val="50000"/>
            <a:hueOff val="674214"/>
            <a:satOff val="-26549"/>
            <a:lumOff val="12941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4D5F55AB-3CF3-4B37-BA04-FB1DA4C49DD0}">
      <dsp:nvSpPr>
        <dsp:cNvPr id="0" name=""/>
        <dsp:cNvSpPr/>
      </dsp:nvSpPr>
      <dsp:spPr>
        <a:xfrm>
          <a:off x="-133861" y="707188"/>
          <a:ext cx="1757989" cy="676537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Социальный аспект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kern="1200" dirty="0"/>
        </a:p>
      </dsp:txBody>
      <dsp:txXfrm>
        <a:off x="-133861" y="707188"/>
        <a:ext cx="1757989" cy="67653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4A39EE-A929-410B-A29F-E2F32E0E84DD}">
      <dsp:nvSpPr>
        <dsp:cNvPr id="0" name=""/>
        <dsp:cNvSpPr/>
      </dsp:nvSpPr>
      <dsp:spPr>
        <a:xfrm>
          <a:off x="516913" y="3533"/>
          <a:ext cx="1444376" cy="722188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9999" dist="23000" algn="bl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По цели обмена</a:t>
          </a:r>
          <a:endParaRPr lang="ru-RU" sz="1800" b="1" kern="1200" dirty="0"/>
        </a:p>
      </dsp:txBody>
      <dsp:txXfrm>
        <a:off x="538065" y="24685"/>
        <a:ext cx="1402072" cy="679884"/>
      </dsp:txXfrm>
    </dsp:sp>
    <dsp:sp modelId="{91ED33B8-BAD8-42A4-841E-55DBECC62227}">
      <dsp:nvSpPr>
        <dsp:cNvPr id="0" name=""/>
        <dsp:cNvSpPr/>
      </dsp:nvSpPr>
      <dsp:spPr>
        <a:xfrm>
          <a:off x="661350" y="725722"/>
          <a:ext cx="144437" cy="5416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41641"/>
              </a:lnTo>
              <a:lnTo>
                <a:pt x="144437" y="541641"/>
              </a:lnTo>
            </a:path>
          </a:pathLst>
        </a:custGeom>
        <a:noFill/>
        <a:ln w="285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B162E5-9C23-4129-9EBE-F0C4FD883765}">
      <dsp:nvSpPr>
        <dsp:cNvPr id="0" name=""/>
        <dsp:cNvSpPr/>
      </dsp:nvSpPr>
      <dsp:spPr>
        <a:xfrm>
          <a:off x="805788" y="906269"/>
          <a:ext cx="1471138" cy="72218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C00000"/>
              </a:solidFill>
            </a:rPr>
            <a:t>Коммерческий</a:t>
          </a:r>
          <a:endParaRPr lang="ru-RU" sz="1200" b="1" kern="1200" dirty="0">
            <a:solidFill>
              <a:srgbClr val="C00000"/>
            </a:solidFill>
          </a:endParaRPr>
        </a:p>
      </dsp:txBody>
      <dsp:txXfrm>
        <a:off x="826940" y="927421"/>
        <a:ext cx="1428834" cy="679884"/>
      </dsp:txXfrm>
    </dsp:sp>
    <dsp:sp modelId="{E42E7E1E-65E9-4C77-AA74-64FCB92FB9B1}">
      <dsp:nvSpPr>
        <dsp:cNvPr id="0" name=""/>
        <dsp:cNvSpPr/>
      </dsp:nvSpPr>
      <dsp:spPr>
        <a:xfrm>
          <a:off x="661350" y="725722"/>
          <a:ext cx="144437" cy="14443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44376"/>
              </a:lnTo>
              <a:lnTo>
                <a:pt x="144437" y="1444376"/>
              </a:lnTo>
            </a:path>
          </a:pathLst>
        </a:custGeom>
        <a:noFill/>
        <a:ln w="285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8E4EC3-DDF8-4FAC-8C20-4B68ABB3C652}">
      <dsp:nvSpPr>
        <dsp:cNvPr id="0" name=""/>
        <dsp:cNvSpPr/>
      </dsp:nvSpPr>
      <dsp:spPr>
        <a:xfrm>
          <a:off x="805788" y="1809004"/>
          <a:ext cx="1471138" cy="72218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C00000"/>
              </a:solidFill>
            </a:rPr>
            <a:t>Некоммерческий</a:t>
          </a:r>
          <a:endParaRPr lang="ru-RU" sz="1200" b="1" kern="1200" dirty="0">
            <a:solidFill>
              <a:srgbClr val="C00000"/>
            </a:solidFill>
          </a:endParaRPr>
        </a:p>
      </dsp:txBody>
      <dsp:txXfrm>
        <a:off x="826940" y="1830156"/>
        <a:ext cx="1428834" cy="679884"/>
      </dsp:txXfrm>
    </dsp:sp>
    <dsp:sp modelId="{5B0CAE75-5036-4B0E-B492-EF84AB5CECB4}">
      <dsp:nvSpPr>
        <dsp:cNvPr id="0" name=""/>
        <dsp:cNvSpPr/>
      </dsp:nvSpPr>
      <dsp:spPr>
        <a:xfrm>
          <a:off x="2349145" y="3533"/>
          <a:ext cx="1444376" cy="722188"/>
        </a:xfrm>
        <a:prstGeom prst="roundRect">
          <a:avLst>
            <a:gd name="adj" fmla="val 10000"/>
          </a:avLst>
        </a:prstGeom>
        <a:solidFill>
          <a:schemeClr val="accent3">
            <a:hueOff val="224738"/>
            <a:satOff val="-8850"/>
            <a:lumOff val="4314"/>
            <a:alphaOff val="0"/>
          </a:schemeClr>
        </a:solidFill>
        <a:ln>
          <a:noFill/>
        </a:ln>
        <a:effectLst>
          <a:outerShdw blurRad="39999" dist="23000" algn="bl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По сфере обмена</a:t>
          </a:r>
          <a:endParaRPr lang="ru-RU" sz="1800" b="1" kern="1200" dirty="0"/>
        </a:p>
      </dsp:txBody>
      <dsp:txXfrm>
        <a:off x="2370297" y="24685"/>
        <a:ext cx="1402072" cy="679884"/>
      </dsp:txXfrm>
    </dsp:sp>
    <dsp:sp modelId="{821EC2C6-D8F7-4350-9DB5-236BA65A755A}">
      <dsp:nvSpPr>
        <dsp:cNvPr id="0" name=""/>
        <dsp:cNvSpPr/>
      </dsp:nvSpPr>
      <dsp:spPr>
        <a:xfrm>
          <a:off x="2493583" y="725722"/>
          <a:ext cx="144437" cy="6532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53219"/>
              </a:lnTo>
              <a:lnTo>
                <a:pt x="144437" y="653219"/>
              </a:lnTo>
            </a:path>
          </a:pathLst>
        </a:custGeom>
        <a:noFill/>
        <a:ln w="285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27182B-08FC-4B0F-B7BB-A2571BEE30A2}">
      <dsp:nvSpPr>
        <dsp:cNvPr id="0" name=""/>
        <dsp:cNvSpPr/>
      </dsp:nvSpPr>
      <dsp:spPr>
        <a:xfrm>
          <a:off x="2638021" y="906269"/>
          <a:ext cx="1679336" cy="9453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C00000"/>
              </a:solidFill>
            </a:rPr>
            <a:t>Внутренний</a:t>
          </a:r>
          <a:endParaRPr lang="ru-RU" sz="1200" b="1" kern="1200" dirty="0">
            <a:solidFill>
              <a:srgbClr val="C00000"/>
            </a:solidFill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/>
            <a:t>Локальный </a:t>
          </a:r>
          <a:endParaRPr lang="ru-RU" sz="12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/>
            <a:t>Региональный</a:t>
          </a:r>
          <a:endParaRPr lang="ru-RU" sz="12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/>
            <a:t>Национальный</a:t>
          </a:r>
          <a:endParaRPr lang="ru-RU" sz="1200" b="1" kern="1200" dirty="0"/>
        </a:p>
      </dsp:txBody>
      <dsp:txXfrm>
        <a:off x="2665709" y="933957"/>
        <a:ext cx="1623960" cy="889968"/>
      </dsp:txXfrm>
    </dsp:sp>
    <dsp:sp modelId="{C0D03F47-05B2-4BEA-8083-2AF013B72F75}">
      <dsp:nvSpPr>
        <dsp:cNvPr id="0" name=""/>
        <dsp:cNvSpPr/>
      </dsp:nvSpPr>
      <dsp:spPr>
        <a:xfrm>
          <a:off x="2493583" y="725722"/>
          <a:ext cx="144437" cy="19531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53162"/>
              </a:lnTo>
              <a:lnTo>
                <a:pt x="144437" y="1953162"/>
              </a:lnTo>
            </a:path>
          </a:pathLst>
        </a:custGeom>
        <a:noFill/>
        <a:ln w="285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1032FC-D0A6-4674-AA7C-2EC3095FB0C0}">
      <dsp:nvSpPr>
        <dsp:cNvPr id="0" name=""/>
        <dsp:cNvSpPr/>
      </dsp:nvSpPr>
      <dsp:spPr>
        <a:xfrm>
          <a:off x="2638021" y="2032160"/>
          <a:ext cx="1683993" cy="12934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C00000"/>
              </a:solidFill>
            </a:rPr>
            <a:t>Международный</a:t>
          </a:r>
          <a:endParaRPr lang="ru-RU" sz="1200" b="1" kern="1200" dirty="0">
            <a:solidFill>
              <a:srgbClr val="C00000"/>
            </a:solidFill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/>
            <a:t>Экспортный</a:t>
          </a:r>
          <a:endParaRPr lang="ru-RU" sz="1200" b="1" kern="1200" dirty="0"/>
        </a:p>
        <a:p>
          <a:pPr marL="228600" lvl="2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/>
            <a:t>Пассивный</a:t>
          </a:r>
          <a:endParaRPr lang="ru-RU" sz="1200" b="1" kern="1200" dirty="0"/>
        </a:p>
        <a:p>
          <a:pPr marL="228600" lvl="2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/>
            <a:t>Активный</a:t>
          </a:r>
          <a:endParaRPr lang="ru-RU" sz="1200" b="1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b="1" kern="1200" dirty="0" smtClean="0"/>
            <a:t>  </a:t>
          </a:r>
          <a:r>
            <a:rPr lang="ru-RU" sz="1050" b="1" kern="1200" dirty="0" smtClean="0"/>
            <a:t>Мультинациональны</a:t>
          </a:r>
          <a:r>
            <a:rPr lang="ru-RU" sz="1100" b="1" kern="1200" dirty="0" smtClean="0"/>
            <a:t>й</a:t>
          </a:r>
          <a:endParaRPr lang="ru-RU" sz="11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/>
            <a:t>Глобальный</a:t>
          </a:r>
          <a:endParaRPr lang="ru-RU" sz="1200" b="1" kern="1200" dirty="0"/>
        </a:p>
      </dsp:txBody>
      <dsp:txXfrm>
        <a:off x="2675905" y="2070044"/>
        <a:ext cx="1608225" cy="1217678"/>
      </dsp:txXfrm>
    </dsp:sp>
    <dsp:sp modelId="{0384EDCC-69DD-42D4-849E-7EF55B1840C6}">
      <dsp:nvSpPr>
        <dsp:cNvPr id="0" name=""/>
        <dsp:cNvSpPr/>
      </dsp:nvSpPr>
      <dsp:spPr>
        <a:xfrm>
          <a:off x="4394233" y="3533"/>
          <a:ext cx="1444376" cy="722188"/>
        </a:xfrm>
        <a:prstGeom prst="roundRect">
          <a:avLst>
            <a:gd name="adj" fmla="val 10000"/>
          </a:avLst>
        </a:prstGeom>
        <a:solidFill>
          <a:schemeClr val="accent3">
            <a:hueOff val="449476"/>
            <a:satOff val="-17699"/>
            <a:lumOff val="8627"/>
            <a:alphaOff val="0"/>
          </a:schemeClr>
        </a:solidFill>
        <a:ln>
          <a:noFill/>
        </a:ln>
        <a:effectLst>
          <a:outerShdw blurRad="39999" dist="23000" algn="bl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По сфере применения</a:t>
          </a:r>
          <a:endParaRPr lang="ru-RU" sz="1800" b="1" kern="1200" dirty="0"/>
        </a:p>
      </dsp:txBody>
      <dsp:txXfrm>
        <a:off x="4415385" y="24685"/>
        <a:ext cx="1402072" cy="679884"/>
      </dsp:txXfrm>
    </dsp:sp>
    <dsp:sp modelId="{A47A038D-9596-4FC6-9DF6-B44F4794D16B}">
      <dsp:nvSpPr>
        <dsp:cNvPr id="0" name=""/>
        <dsp:cNvSpPr/>
      </dsp:nvSpPr>
      <dsp:spPr>
        <a:xfrm>
          <a:off x="4538671" y="725722"/>
          <a:ext cx="144437" cy="5416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41641"/>
              </a:lnTo>
              <a:lnTo>
                <a:pt x="144437" y="541641"/>
              </a:lnTo>
            </a:path>
          </a:pathLst>
        </a:custGeom>
        <a:noFill/>
        <a:ln w="285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7F34E6-E42C-4EEC-8568-6C76699AE14A}">
      <dsp:nvSpPr>
        <dsp:cNvPr id="0" name=""/>
        <dsp:cNvSpPr/>
      </dsp:nvSpPr>
      <dsp:spPr>
        <a:xfrm>
          <a:off x="4683108" y="906269"/>
          <a:ext cx="1322714" cy="72218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C00000"/>
              </a:solidFill>
            </a:rPr>
            <a:t>Потребительский</a:t>
          </a:r>
          <a:endParaRPr lang="ru-RU" sz="1200" b="1" kern="1200" dirty="0">
            <a:solidFill>
              <a:srgbClr val="C00000"/>
            </a:solidFill>
          </a:endParaRPr>
        </a:p>
      </dsp:txBody>
      <dsp:txXfrm>
        <a:off x="4704260" y="927421"/>
        <a:ext cx="1280410" cy="679884"/>
      </dsp:txXfrm>
    </dsp:sp>
    <dsp:sp modelId="{01A29D0A-AE12-43F6-BCF6-88A64328EBCC}">
      <dsp:nvSpPr>
        <dsp:cNvPr id="0" name=""/>
        <dsp:cNvSpPr/>
      </dsp:nvSpPr>
      <dsp:spPr>
        <a:xfrm>
          <a:off x="4538671" y="725722"/>
          <a:ext cx="144437" cy="14443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44376"/>
              </a:lnTo>
              <a:lnTo>
                <a:pt x="144437" y="1444376"/>
              </a:lnTo>
            </a:path>
          </a:pathLst>
        </a:custGeom>
        <a:noFill/>
        <a:ln w="285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D513BFB-A73E-403B-A6A2-EDE700270D41}">
      <dsp:nvSpPr>
        <dsp:cNvPr id="0" name=""/>
        <dsp:cNvSpPr/>
      </dsp:nvSpPr>
      <dsp:spPr>
        <a:xfrm>
          <a:off x="4683108" y="1809004"/>
          <a:ext cx="1322714" cy="72218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C00000"/>
              </a:solidFill>
            </a:rPr>
            <a:t>Промышленный</a:t>
          </a:r>
          <a:endParaRPr lang="ru-RU" sz="1200" b="1" kern="1200" dirty="0">
            <a:solidFill>
              <a:srgbClr val="C00000"/>
            </a:solidFill>
          </a:endParaRPr>
        </a:p>
      </dsp:txBody>
      <dsp:txXfrm>
        <a:off x="4704260" y="1830156"/>
        <a:ext cx="1280410" cy="679884"/>
      </dsp:txXfrm>
    </dsp:sp>
    <dsp:sp modelId="{47805BA9-4E6A-4EC2-8C33-3FA5360CCF9C}">
      <dsp:nvSpPr>
        <dsp:cNvPr id="0" name=""/>
        <dsp:cNvSpPr/>
      </dsp:nvSpPr>
      <dsp:spPr>
        <a:xfrm>
          <a:off x="4538671" y="725722"/>
          <a:ext cx="144437" cy="23471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47112"/>
              </a:lnTo>
              <a:lnTo>
                <a:pt x="144437" y="2347112"/>
              </a:lnTo>
            </a:path>
          </a:pathLst>
        </a:custGeom>
        <a:noFill/>
        <a:ln w="285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D2FA3C-350A-4B88-AC18-9193E2E8E3B0}">
      <dsp:nvSpPr>
        <dsp:cNvPr id="0" name=""/>
        <dsp:cNvSpPr/>
      </dsp:nvSpPr>
      <dsp:spPr>
        <a:xfrm>
          <a:off x="4683108" y="2711740"/>
          <a:ext cx="1322714" cy="72218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C00000"/>
              </a:solidFill>
            </a:rPr>
            <a:t>Инвестиционный</a:t>
          </a:r>
          <a:endParaRPr lang="ru-RU" sz="1200" b="1" kern="1200" dirty="0">
            <a:solidFill>
              <a:srgbClr val="C00000"/>
            </a:solidFill>
          </a:endParaRPr>
        </a:p>
      </dsp:txBody>
      <dsp:txXfrm>
        <a:off x="4704260" y="2732892"/>
        <a:ext cx="1280410" cy="679884"/>
      </dsp:txXfrm>
    </dsp:sp>
    <dsp:sp modelId="{E0636C41-C652-4DA2-B85C-E82EE3C371AE}">
      <dsp:nvSpPr>
        <dsp:cNvPr id="0" name=""/>
        <dsp:cNvSpPr/>
      </dsp:nvSpPr>
      <dsp:spPr>
        <a:xfrm>
          <a:off x="4538671" y="725722"/>
          <a:ext cx="144437" cy="32498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49848"/>
              </a:lnTo>
              <a:lnTo>
                <a:pt x="144437" y="3249848"/>
              </a:lnTo>
            </a:path>
          </a:pathLst>
        </a:custGeom>
        <a:noFill/>
        <a:ln w="285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0C2DA5-5C3C-4449-AFDC-CCD036731CDF}">
      <dsp:nvSpPr>
        <dsp:cNvPr id="0" name=""/>
        <dsp:cNvSpPr/>
      </dsp:nvSpPr>
      <dsp:spPr>
        <a:xfrm>
          <a:off x="4683108" y="3614475"/>
          <a:ext cx="1322714" cy="72218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C00000"/>
              </a:solidFill>
            </a:rPr>
            <a:t>Услуг</a:t>
          </a:r>
          <a:endParaRPr lang="ru-RU" sz="1200" b="1" kern="1200" dirty="0">
            <a:solidFill>
              <a:srgbClr val="C00000"/>
            </a:solidFill>
          </a:endParaRPr>
        </a:p>
      </dsp:txBody>
      <dsp:txXfrm>
        <a:off x="4704260" y="3635627"/>
        <a:ext cx="1280410" cy="679884"/>
      </dsp:txXfrm>
    </dsp:sp>
    <dsp:sp modelId="{81D0360B-CC31-402B-BCDA-9396557C8849}">
      <dsp:nvSpPr>
        <dsp:cNvPr id="0" name=""/>
        <dsp:cNvSpPr/>
      </dsp:nvSpPr>
      <dsp:spPr>
        <a:xfrm>
          <a:off x="6199704" y="3533"/>
          <a:ext cx="1658245" cy="722188"/>
        </a:xfrm>
        <a:prstGeom prst="roundRect">
          <a:avLst>
            <a:gd name="adj" fmla="val 10000"/>
          </a:avLst>
        </a:prstGeom>
        <a:solidFill>
          <a:schemeClr val="accent3">
            <a:hueOff val="674214"/>
            <a:satOff val="-26549"/>
            <a:lumOff val="12941"/>
            <a:alphaOff val="0"/>
          </a:schemeClr>
        </a:solidFill>
        <a:ln>
          <a:noFill/>
        </a:ln>
        <a:effectLst>
          <a:outerShdw blurRad="39999" dist="23000" algn="bl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По виду деятельности</a:t>
          </a:r>
          <a:endParaRPr lang="ru-RU" sz="1800" b="1" kern="1200" dirty="0"/>
        </a:p>
      </dsp:txBody>
      <dsp:txXfrm>
        <a:off x="6220856" y="24685"/>
        <a:ext cx="1615941" cy="679884"/>
      </dsp:txXfrm>
    </dsp:sp>
    <dsp:sp modelId="{88A05477-6CDF-488D-9522-4E78558490AE}">
      <dsp:nvSpPr>
        <dsp:cNvPr id="0" name=""/>
        <dsp:cNvSpPr/>
      </dsp:nvSpPr>
      <dsp:spPr>
        <a:xfrm>
          <a:off x="6365529" y="725722"/>
          <a:ext cx="165824" cy="5416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41641"/>
              </a:lnTo>
              <a:lnTo>
                <a:pt x="165824" y="541641"/>
              </a:lnTo>
            </a:path>
          </a:pathLst>
        </a:custGeom>
        <a:noFill/>
        <a:ln w="285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E2BBBB-BA86-4F0D-B6A5-5D9A3E7DE841}">
      <dsp:nvSpPr>
        <dsp:cNvPr id="0" name=""/>
        <dsp:cNvSpPr/>
      </dsp:nvSpPr>
      <dsp:spPr>
        <a:xfrm>
          <a:off x="6531353" y="906269"/>
          <a:ext cx="2095733" cy="72218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C00000"/>
              </a:solidFill>
            </a:rPr>
            <a:t>Маркетинг организации</a:t>
          </a:r>
          <a:endParaRPr lang="ru-RU" sz="1200" b="1" kern="1200" dirty="0">
            <a:solidFill>
              <a:srgbClr val="C00000"/>
            </a:solidFill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>
              <a:solidFill>
                <a:schemeClr val="tx1"/>
              </a:solidFill>
            </a:rPr>
            <a:t>Политический маркетинг</a:t>
          </a:r>
          <a:endParaRPr lang="ru-RU" sz="1200" b="1" kern="1200" dirty="0">
            <a:solidFill>
              <a:schemeClr val="tx1"/>
            </a:solidFill>
          </a:endParaRPr>
        </a:p>
      </dsp:txBody>
      <dsp:txXfrm>
        <a:off x="6552505" y="927421"/>
        <a:ext cx="2053429" cy="679884"/>
      </dsp:txXfrm>
    </dsp:sp>
    <dsp:sp modelId="{31BD2710-6C2B-449B-8D5B-BDFB57B09426}">
      <dsp:nvSpPr>
        <dsp:cNvPr id="0" name=""/>
        <dsp:cNvSpPr/>
      </dsp:nvSpPr>
      <dsp:spPr>
        <a:xfrm>
          <a:off x="6365529" y="725722"/>
          <a:ext cx="165824" cy="16550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55010"/>
              </a:lnTo>
              <a:lnTo>
                <a:pt x="165824" y="1655010"/>
              </a:lnTo>
            </a:path>
          </a:pathLst>
        </a:custGeom>
        <a:noFill/>
        <a:ln w="285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5A1502-1EF3-41A8-BDDF-D6F502638975}">
      <dsp:nvSpPr>
        <dsp:cNvPr id="0" name=""/>
        <dsp:cNvSpPr/>
      </dsp:nvSpPr>
      <dsp:spPr>
        <a:xfrm>
          <a:off x="6531353" y="1809004"/>
          <a:ext cx="2095733" cy="11434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C00000"/>
              </a:solidFill>
            </a:rPr>
            <a:t>Персональный маркетинг / Эгомаркетинг</a:t>
          </a:r>
          <a:endParaRPr lang="ru-RU" sz="1200" b="1" kern="1200" dirty="0">
            <a:solidFill>
              <a:srgbClr val="C00000"/>
            </a:solidFill>
          </a:endParaRPr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50" b="1" kern="1200" dirty="0" smtClean="0"/>
            <a:t>Маркетинг знаменитостей</a:t>
          </a:r>
          <a:endParaRPr lang="ru-RU" sz="1050" b="1" kern="1200" dirty="0"/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50" b="1" kern="1200" dirty="0" smtClean="0"/>
            <a:t>Маркетинг специалистов</a:t>
          </a:r>
          <a:endParaRPr lang="ru-RU" sz="1050" b="1" kern="1200" dirty="0"/>
        </a:p>
      </dsp:txBody>
      <dsp:txXfrm>
        <a:off x="6564844" y="1842495"/>
        <a:ext cx="2028751" cy="1076473"/>
      </dsp:txXfrm>
    </dsp:sp>
    <dsp:sp modelId="{B661D61E-EBE6-4F84-9C98-F504A893D27B}">
      <dsp:nvSpPr>
        <dsp:cNvPr id="0" name=""/>
        <dsp:cNvSpPr/>
      </dsp:nvSpPr>
      <dsp:spPr>
        <a:xfrm>
          <a:off x="6365529" y="725722"/>
          <a:ext cx="165824" cy="29403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40347"/>
              </a:lnTo>
              <a:lnTo>
                <a:pt x="165824" y="2940347"/>
              </a:lnTo>
            </a:path>
          </a:pathLst>
        </a:custGeom>
        <a:noFill/>
        <a:ln w="285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D4184E-535A-4FC8-B2D2-AC914D93BFEA}">
      <dsp:nvSpPr>
        <dsp:cNvPr id="0" name=""/>
        <dsp:cNvSpPr/>
      </dsp:nvSpPr>
      <dsp:spPr>
        <a:xfrm>
          <a:off x="6531353" y="3133007"/>
          <a:ext cx="2095733" cy="106612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C00000"/>
              </a:solidFill>
            </a:rPr>
            <a:t>Территориальный</a:t>
          </a:r>
          <a:endParaRPr lang="ru-RU" sz="1200" b="1" kern="1200" dirty="0">
            <a:solidFill>
              <a:srgbClr val="C00000"/>
            </a:solidFill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00" b="1" kern="1200" dirty="0" smtClean="0"/>
            <a:t>Мест отдыха</a:t>
          </a:r>
          <a:endParaRPr lang="ru-RU" sz="1000" b="1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00" b="1" kern="1200" dirty="0" smtClean="0"/>
            <a:t>Жилья</a:t>
          </a:r>
          <a:endParaRPr lang="ru-RU" sz="1000" b="1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00" b="1" kern="1200" dirty="0" smtClean="0"/>
            <a:t>Зон хозяйственной деятельности</a:t>
          </a:r>
          <a:endParaRPr lang="ru-RU" sz="1000" b="1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00" b="1" kern="1200" dirty="0" smtClean="0"/>
            <a:t>Инвестиций в земельную собственность</a:t>
          </a:r>
          <a:endParaRPr lang="ru-RU" sz="1000" b="1" kern="1200" dirty="0"/>
        </a:p>
      </dsp:txBody>
      <dsp:txXfrm>
        <a:off x="6562579" y="3164233"/>
        <a:ext cx="2033281" cy="1003671"/>
      </dsp:txXfrm>
    </dsp:sp>
    <dsp:sp modelId="{DAD46CCC-6332-4A60-A8A0-319758BE3EF9}">
      <dsp:nvSpPr>
        <dsp:cNvPr id="0" name=""/>
        <dsp:cNvSpPr/>
      </dsp:nvSpPr>
      <dsp:spPr>
        <a:xfrm>
          <a:off x="6365529" y="725722"/>
          <a:ext cx="165824" cy="40150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15050"/>
              </a:lnTo>
              <a:lnTo>
                <a:pt x="165824" y="4015050"/>
              </a:lnTo>
            </a:path>
          </a:pathLst>
        </a:custGeom>
        <a:noFill/>
        <a:ln w="285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B864C5-FFC6-4703-B688-7D4CF8F30EA1}">
      <dsp:nvSpPr>
        <dsp:cNvPr id="0" name=""/>
        <dsp:cNvSpPr/>
      </dsp:nvSpPr>
      <dsp:spPr>
        <a:xfrm>
          <a:off x="6531353" y="4379677"/>
          <a:ext cx="2095733" cy="72218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C00000"/>
              </a:solidFill>
            </a:rPr>
            <a:t>Идей / Социальный маркетинг</a:t>
          </a:r>
          <a:endParaRPr lang="ru-RU" sz="1200" b="1" kern="1200" dirty="0">
            <a:solidFill>
              <a:srgbClr val="C00000"/>
            </a:solidFill>
          </a:endParaRPr>
        </a:p>
      </dsp:txBody>
      <dsp:txXfrm>
        <a:off x="6552505" y="4400829"/>
        <a:ext cx="2053429" cy="67988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87DFCA-67B1-4AD4-AD15-D639E3227A1C}">
      <dsp:nvSpPr>
        <dsp:cNvPr id="0" name=""/>
        <dsp:cNvSpPr/>
      </dsp:nvSpPr>
      <dsp:spPr>
        <a:xfrm>
          <a:off x="137" y="1371730"/>
          <a:ext cx="1293103" cy="106653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/>
            <a:t>До начала 1930-х</a:t>
          </a:r>
          <a:endParaRPr lang="ru-RU" sz="1200" b="1" kern="1200" dirty="0"/>
        </a:p>
      </dsp:txBody>
      <dsp:txXfrm>
        <a:off x="24681" y="1396274"/>
        <a:ext cx="1244015" cy="788907"/>
      </dsp:txXfrm>
    </dsp:sp>
    <dsp:sp modelId="{4FFF6EB0-D35D-41B3-9C5E-8DAD6EF17A79}">
      <dsp:nvSpPr>
        <dsp:cNvPr id="0" name=""/>
        <dsp:cNvSpPr/>
      </dsp:nvSpPr>
      <dsp:spPr>
        <a:xfrm>
          <a:off x="718539" y="1595978"/>
          <a:ext cx="1470029" cy="1470029"/>
        </a:xfrm>
        <a:prstGeom prst="leftCircularArrow">
          <a:avLst>
            <a:gd name="adj1" fmla="val 3451"/>
            <a:gd name="adj2" fmla="val 427745"/>
            <a:gd name="adj3" fmla="val 2203256"/>
            <a:gd name="adj4" fmla="val 9024489"/>
            <a:gd name="adj5" fmla="val 4027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7DDFF1-9A46-488D-B86E-340CA5E29EA2}">
      <dsp:nvSpPr>
        <dsp:cNvPr id="0" name=""/>
        <dsp:cNvSpPr/>
      </dsp:nvSpPr>
      <dsp:spPr>
        <a:xfrm>
          <a:off x="287493" y="2209725"/>
          <a:ext cx="1149424" cy="457088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smtClean="0"/>
            <a:t>Производственная концепция</a:t>
          </a:r>
          <a:endParaRPr lang="ru-RU" sz="1000" b="1" kern="1200" dirty="0"/>
        </a:p>
      </dsp:txBody>
      <dsp:txXfrm>
        <a:off x="300881" y="2223113"/>
        <a:ext cx="1122648" cy="430312"/>
      </dsp:txXfrm>
    </dsp:sp>
    <dsp:sp modelId="{C1EADE2F-D64E-4630-BC0F-8366F698CD8A}">
      <dsp:nvSpPr>
        <dsp:cNvPr id="0" name=""/>
        <dsp:cNvSpPr/>
      </dsp:nvSpPr>
      <dsp:spPr>
        <a:xfrm>
          <a:off x="1678522" y="1371730"/>
          <a:ext cx="1293103" cy="106653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/>
            <a:t>До начала 1950-х</a:t>
          </a:r>
          <a:endParaRPr lang="ru-RU" sz="1200" b="1" kern="1200" dirty="0"/>
        </a:p>
      </dsp:txBody>
      <dsp:txXfrm>
        <a:off x="1703066" y="1624818"/>
        <a:ext cx="1244015" cy="788907"/>
      </dsp:txXfrm>
    </dsp:sp>
    <dsp:sp modelId="{2BF29DE3-736E-45E7-9B82-5967E74C8DAC}">
      <dsp:nvSpPr>
        <dsp:cNvPr id="0" name=""/>
        <dsp:cNvSpPr/>
      </dsp:nvSpPr>
      <dsp:spPr>
        <a:xfrm>
          <a:off x="2386148" y="702174"/>
          <a:ext cx="1635259" cy="1635259"/>
        </a:xfrm>
        <a:prstGeom prst="circularArrow">
          <a:avLst>
            <a:gd name="adj1" fmla="val 3103"/>
            <a:gd name="adj2" fmla="val 381360"/>
            <a:gd name="adj3" fmla="val 19443130"/>
            <a:gd name="adj4" fmla="val 12575511"/>
            <a:gd name="adj5" fmla="val 362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1767BF-E8D6-4DE7-A07D-3DB0F818CBEC}">
      <dsp:nvSpPr>
        <dsp:cNvPr id="0" name=""/>
        <dsp:cNvSpPr/>
      </dsp:nvSpPr>
      <dsp:spPr>
        <a:xfrm>
          <a:off x="1965878" y="1143186"/>
          <a:ext cx="1149424" cy="457088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smtClean="0"/>
            <a:t>Сбытовая концепция</a:t>
          </a:r>
          <a:endParaRPr lang="ru-RU" sz="1200" b="1" kern="1200" dirty="0"/>
        </a:p>
      </dsp:txBody>
      <dsp:txXfrm>
        <a:off x="1979266" y="1156574"/>
        <a:ext cx="1122648" cy="430312"/>
      </dsp:txXfrm>
    </dsp:sp>
    <dsp:sp modelId="{EDC1CD79-75F3-47C6-A078-5EC79F432BD7}">
      <dsp:nvSpPr>
        <dsp:cNvPr id="0" name=""/>
        <dsp:cNvSpPr/>
      </dsp:nvSpPr>
      <dsp:spPr>
        <a:xfrm>
          <a:off x="3356907" y="1371730"/>
          <a:ext cx="1293103" cy="106653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/>
            <a:t>До начала 1970-х </a:t>
          </a:r>
          <a:endParaRPr lang="ru-RU" sz="1200" b="1" kern="1200" dirty="0"/>
        </a:p>
      </dsp:txBody>
      <dsp:txXfrm>
        <a:off x="3381451" y="1396274"/>
        <a:ext cx="1244015" cy="788907"/>
      </dsp:txXfrm>
    </dsp:sp>
    <dsp:sp modelId="{A884418A-3292-4092-A78F-225301649EA0}">
      <dsp:nvSpPr>
        <dsp:cNvPr id="0" name=""/>
        <dsp:cNvSpPr/>
      </dsp:nvSpPr>
      <dsp:spPr>
        <a:xfrm>
          <a:off x="4075309" y="1595978"/>
          <a:ext cx="1470029" cy="1470029"/>
        </a:xfrm>
        <a:prstGeom prst="leftCircularArrow">
          <a:avLst>
            <a:gd name="adj1" fmla="val 3451"/>
            <a:gd name="adj2" fmla="val 427745"/>
            <a:gd name="adj3" fmla="val 2203256"/>
            <a:gd name="adj4" fmla="val 9024489"/>
            <a:gd name="adj5" fmla="val 4027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D97819-32EE-464B-85EE-315CBDFBF323}">
      <dsp:nvSpPr>
        <dsp:cNvPr id="0" name=""/>
        <dsp:cNvSpPr/>
      </dsp:nvSpPr>
      <dsp:spPr>
        <a:xfrm>
          <a:off x="3644263" y="2209725"/>
          <a:ext cx="1149424" cy="45708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smtClean="0"/>
            <a:t>Товарная концепция</a:t>
          </a:r>
          <a:endParaRPr lang="ru-RU" sz="1200" b="1" kern="1200" dirty="0"/>
        </a:p>
      </dsp:txBody>
      <dsp:txXfrm>
        <a:off x="3657651" y="2223113"/>
        <a:ext cx="1122648" cy="430312"/>
      </dsp:txXfrm>
    </dsp:sp>
    <dsp:sp modelId="{9B4EF3DE-9EC3-42C9-A377-3CAC2F938BAF}">
      <dsp:nvSpPr>
        <dsp:cNvPr id="0" name=""/>
        <dsp:cNvSpPr/>
      </dsp:nvSpPr>
      <dsp:spPr>
        <a:xfrm>
          <a:off x="5035292" y="1371730"/>
          <a:ext cx="1293103" cy="106653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b="1" kern="1200" dirty="0" smtClean="0"/>
            <a:t>С 1950-х до конца 1970-х</a:t>
          </a:r>
          <a:endParaRPr lang="ru-RU" sz="1100" b="1" kern="1200" dirty="0"/>
        </a:p>
      </dsp:txBody>
      <dsp:txXfrm>
        <a:off x="5059836" y="1624818"/>
        <a:ext cx="1244015" cy="788907"/>
      </dsp:txXfrm>
    </dsp:sp>
    <dsp:sp modelId="{336CF967-646B-40DD-B76E-FB0A6C67EBAF}">
      <dsp:nvSpPr>
        <dsp:cNvPr id="0" name=""/>
        <dsp:cNvSpPr/>
      </dsp:nvSpPr>
      <dsp:spPr>
        <a:xfrm>
          <a:off x="5751720" y="625617"/>
          <a:ext cx="1795779" cy="1795779"/>
        </a:xfrm>
        <a:prstGeom prst="circularArrow">
          <a:avLst>
            <a:gd name="adj1" fmla="val 2825"/>
            <a:gd name="adj2" fmla="val 345016"/>
            <a:gd name="adj3" fmla="val 19313173"/>
            <a:gd name="adj4" fmla="val 12409211"/>
            <a:gd name="adj5" fmla="val 3296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77EC87-16C9-4F29-B9FF-6DF52B86B40B}">
      <dsp:nvSpPr>
        <dsp:cNvPr id="0" name=""/>
        <dsp:cNvSpPr/>
      </dsp:nvSpPr>
      <dsp:spPr>
        <a:xfrm>
          <a:off x="5184781" y="1143186"/>
          <a:ext cx="1425160" cy="457088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Потребительская концепция</a:t>
          </a:r>
          <a:endParaRPr lang="ru-RU" sz="1200" b="1" kern="1200" dirty="0"/>
        </a:p>
      </dsp:txBody>
      <dsp:txXfrm>
        <a:off x="5198169" y="1156574"/>
        <a:ext cx="1398384" cy="430312"/>
      </dsp:txXfrm>
    </dsp:sp>
    <dsp:sp modelId="{644EEC5D-22DD-47D6-B6AD-413311EF47D3}">
      <dsp:nvSpPr>
        <dsp:cNvPr id="0" name=""/>
        <dsp:cNvSpPr/>
      </dsp:nvSpPr>
      <dsp:spPr>
        <a:xfrm>
          <a:off x="6851545" y="1300842"/>
          <a:ext cx="1293103" cy="106653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/>
            <a:t>С 1980-х </a:t>
          </a:r>
          <a:endParaRPr lang="ru-RU" sz="1200" b="1" kern="1200" dirty="0"/>
        </a:p>
      </dsp:txBody>
      <dsp:txXfrm>
        <a:off x="6876089" y="1325386"/>
        <a:ext cx="1244015" cy="788907"/>
      </dsp:txXfrm>
    </dsp:sp>
    <dsp:sp modelId="{A51B97E3-464E-4209-8144-DDF87C44A3DD}">
      <dsp:nvSpPr>
        <dsp:cNvPr id="0" name=""/>
        <dsp:cNvSpPr/>
      </dsp:nvSpPr>
      <dsp:spPr>
        <a:xfrm>
          <a:off x="6969166" y="1997062"/>
          <a:ext cx="1488896" cy="740638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Социомаркетинговая</a:t>
          </a:r>
          <a:r>
            <a:rPr lang="ru-RU" sz="1200" b="1" kern="1200" dirty="0" smtClean="0"/>
            <a:t> концепция</a:t>
          </a:r>
          <a:endParaRPr lang="ru-RU" sz="1200" b="1" kern="1200" dirty="0"/>
        </a:p>
      </dsp:txBody>
      <dsp:txXfrm>
        <a:off x="6990859" y="2018755"/>
        <a:ext cx="1445510" cy="6972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9/6/2021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9/6/2021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209800"/>
            <a:ext cx="7772400" cy="4321175"/>
          </a:xfrm>
        </p:spPr>
        <p:txBody>
          <a:bodyPr>
            <a:normAutofit/>
          </a:bodyPr>
          <a:lstStyle/>
          <a:p>
            <a:r>
              <a:rPr lang="ru-RU" sz="1600" dirty="0" smtClean="0"/>
              <a:t>1 </a:t>
            </a:r>
            <a:r>
              <a:rPr lang="ru-RU" sz="1600" dirty="0" smtClean="0"/>
              <a:t>– Сущность и основные понятия маркетинга</a:t>
            </a:r>
            <a:br>
              <a:rPr lang="ru-RU" sz="1600" dirty="0" smtClean="0"/>
            </a:b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 </a:t>
            </a:r>
            <a:r>
              <a:rPr lang="ru-RU" sz="1600" dirty="0" smtClean="0"/>
              <a:t>2 – Цели, виды деятельности и принципы маркетинга</a:t>
            </a:r>
            <a:br>
              <a:rPr lang="ru-RU" sz="1600" dirty="0" smtClean="0"/>
            </a:b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3 </a:t>
            </a:r>
            <a:r>
              <a:rPr lang="ru-RU" sz="1600" dirty="0" smtClean="0"/>
              <a:t>– Комплекс маркетинга и качество маркетинга</a:t>
            </a:r>
            <a:br>
              <a:rPr lang="ru-RU" sz="1600" dirty="0" smtClean="0"/>
            </a:b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4 </a:t>
            </a:r>
            <a:r>
              <a:rPr lang="ru-RU" sz="1600" dirty="0" smtClean="0"/>
              <a:t>– Виды и формы маркетинга</a:t>
            </a:r>
            <a:br>
              <a:rPr lang="ru-RU" sz="1600" dirty="0" smtClean="0"/>
            </a:b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/>
            </a:r>
            <a:br>
              <a:rPr lang="ru-RU" sz="1600" dirty="0" smtClean="0"/>
            </a:br>
            <a:endParaRPr lang="ru-RU" sz="1600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457200" y="228600"/>
            <a:ext cx="7772400" cy="2133599"/>
          </a:xfrm>
        </p:spPr>
        <p:txBody>
          <a:bodyPr>
            <a:noAutofit/>
          </a:bodyPr>
          <a:lstStyle/>
          <a:p>
            <a:r>
              <a:rPr lang="ru-RU" sz="4000" dirty="0" smtClean="0"/>
              <a:t>Тема 12   Управление маркетингом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xmlns="" val="1691489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ru-RU" sz="28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Понятие и сущность маркетинга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10000" y="990600"/>
            <a:ext cx="4876800" cy="5135563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sz="2400" b="1" i="1" dirty="0" smtClean="0">
                <a:solidFill>
                  <a:srgbClr val="002060"/>
                </a:solidFill>
                <a:latin typeface="Cambria" pitchFamily="18" charset="0"/>
              </a:rPr>
              <a:t>     «То, что фирма думает о своей продукции, не самое главное, особенно для будущего бизнеса или его успеха. Что потребитель думает о своей покупке, в чем видит её ценность – вот что имеет решающее значение, определяет сущность бизнеса, его направленность и шансы на успех»</a:t>
            </a:r>
          </a:p>
          <a:p>
            <a:pPr algn="r">
              <a:buNone/>
            </a:pPr>
            <a:r>
              <a:rPr lang="ru-RU" sz="2400" dirty="0" smtClean="0">
                <a:latin typeface="Cambria" pitchFamily="18" charset="0"/>
              </a:rPr>
              <a:t>Питер Друкер</a:t>
            </a:r>
            <a:br>
              <a:rPr lang="ru-RU" sz="2400" dirty="0" smtClean="0">
                <a:latin typeface="Cambria" pitchFamily="18" charset="0"/>
              </a:rPr>
            </a:br>
            <a:r>
              <a:rPr lang="ru-RU" sz="2400" dirty="0" smtClean="0">
                <a:latin typeface="Cambria" pitchFamily="18" charset="0"/>
              </a:rPr>
              <a:t>отец современного менеджмента</a:t>
            </a:r>
            <a:br>
              <a:rPr lang="ru-RU" sz="2400" dirty="0" smtClean="0">
                <a:latin typeface="Cambria" pitchFamily="18" charset="0"/>
              </a:rPr>
            </a:br>
            <a:endParaRPr lang="ru-RU" sz="2400" b="1" i="1" dirty="0">
              <a:solidFill>
                <a:srgbClr val="002060"/>
              </a:solidFill>
            </a:endParaRPr>
          </a:p>
        </p:txBody>
      </p:sp>
      <p:pic>
        <p:nvPicPr>
          <p:cNvPr id="1028" name="Picture 4" descr="http://www.likebook.ru/store/pictures/214/214115/10000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066801"/>
            <a:ext cx="1981200" cy="2876728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pPr algn="l"/>
            <a:r>
              <a:rPr lang="ru-RU" sz="32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Понятие и сущность маркетинга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14400"/>
            <a:ext cx="6705600" cy="1371600"/>
          </a:xfrm>
          <a:solidFill>
            <a:srgbClr val="FFCCCC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Autofit/>
          </a:bodyPr>
          <a:lstStyle/>
          <a:p>
            <a:pPr>
              <a:buNone/>
            </a:pPr>
            <a:r>
              <a:rPr lang="ru-RU" sz="1800" dirty="0" smtClean="0"/>
              <a:t>«МАРКЕТИНГ» –  от</a:t>
            </a:r>
            <a:r>
              <a:rPr lang="ru-RU" sz="1800" b="1" dirty="0" smtClean="0"/>
              <a:t> </a:t>
            </a:r>
            <a:r>
              <a:rPr lang="ru-RU" sz="1800" dirty="0" smtClean="0"/>
              <a:t>англ. </a:t>
            </a:r>
            <a:r>
              <a:rPr lang="en-US" sz="1800" b="1" dirty="0" smtClean="0">
                <a:solidFill>
                  <a:srgbClr val="C00000"/>
                </a:solidFill>
              </a:rPr>
              <a:t>m</a:t>
            </a:r>
            <a:r>
              <a:rPr lang="ru-RU" sz="1800" b="1" dirty="0" smtClean="0">
                <a:solidFill>
                  <a:srgbClr val="C00000"/>
                </a:solidFill>
              </a:rPr>
              <a:t>arketing (market – рынок): </a:t>
            </a:r>
            <a:r>
              <a:rPr lang="ru-RU" sz="1800" b="1" dirty="0" smtClean="0"/>
              <a:t/>
            </a:r>
            <a:br>
              <a:rPr lang="ru-RU" sz="1800" b="1" dirty="0" smtClean="0"/>
            </a:br>
            <a:r>
              <a:rPr lang="ru-RU" sz="1800" b="1" dirty="0" smtClean="0"/>
              <a:t>                 </a:t>
            </a:r>
            <a:r>
              <a:rPr lang="ru-RU" sz="1800" dirty="0" smtClean="0"/>
              <a:t>«занятие рынком»</a:t>
            </a:r>
            <a:br>
              <a:rPr lang="ru-RU" sz="1800" dirty="0" smtClean="0"/>
            </a:br>
            <a:r>
              <a:rPr lang="ru-RU" sz="1800" dirty="0" smtClean="0"/>
              <a:t>                 «рынковедение»</a:t>
            </a:r>
            <a:br>
              <a:rPr lang="ru-RU" sz="1800" dirty="0" smtClean="0"/>
            </a:br>
            <a:r>
              <a:rPr lang="ru-RU" sz="1800" dirty="0" smtClean="0"/>
              <a:t>                 «рынкоделание»</a:t>
            </a:r>
            <a:br>
              <a:rPr lang="ru-RU" sz="1800" dirty="0" smtClean="0"/>
            </a:br>
            <a:endParaRPr lang="ru-RU" sz="1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04800" y="2514600"/>
            <a:ext cx="8534400" cy="3693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b="1" dirty="0" smtClean="0"/>
              <a:t>Как термин «маркетинг» обычно используется в </a:t>
            </a:r>
            <a:r>
              <a:rPr lang="ru-RU" b="1" dirty="0" smtClean="0">
                <a:solidFill>
                  <a:srgbClr val="C00000"/>
                </a:solidFill>
              </a:rPr>
              <a:t>3 различных значениях: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2400" y="3048000"/>
            <a:ext cx="2514600" cy="20313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1. Как </a:t>
            </a:r>
            <a:r>
              <a:rPr lang="ru-RU" b="1" dirty="0" smtClean="0">
                <a:solidFill>
                  <a:srgbClr val="C00000"/>
                </a:solidFill>
              </a:rPr>
              <a:t>часть процесса управления</a:t>
            </a:r>
            <a:r>
              <a:rPr lang="ru-RU" dirty="0" smtClean="0">
                <a:solidFill>
                  <a:srgbClr val="C00000"/>
                </a:solidFill>
              </a:rPr>
              <a:t>: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i="1" dirty="0" smtClean="0"/>
              <a:t>комплексная системная рыночная деятельность, ориентированная на потребителя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819400" y="3048000"/>
            <a:ext cx="2514600" cy="2031325"/>
          </a:xfrm>
          <a:prstGeom prst="rect">
            <a:avLst/>
          </a:prstGeom>
          <a:solidFill>
            <a:srgbClr val="CCFFCC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2.  Как </a:t>
            </a:r>
            <a:r>
              <a:rPr lang="ru-RU" b="1" dirty="0" smtClean="0">
                <a:solidFill>
                  <a:srgbClr val="C00000"/>
                </a:solidFill>
              </a:rPr>
              <a:t>наука</a:t>
            </a:r>
            <a:r>
              <a:rPr lang="ru-RU" dirty="0" smtClean="0">
                <a:solidFill>
                  <a:srgbClr val="C00000"/>
                </a:solidFill>
              </a:rPr>
              <a:t>: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i="1" dirty="0" smtClean="0"/>
              <a:t>наука о поведении, которая стремиться объяснить отношения, возникающие в процессе обмена</a:t>
            </a:r>
            <a:endParaRPr lang="ru-RU" i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562600" y="3105835"/>
            <a:ext cx="3429000" cy="923330"/>
          </a:xfrm>
          <a:prstGeom prst="rect">
            <a:avLst/>
          </a:prstGeom>
          <a:solidFill>
            <a:srgbClr val="FFFF99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3. Как </a:t>
            </a:r>
            <a:r>
              <a:rPr lang="ru-RU" b="1" dirty="0" smtClean="0">
                <a:solidFill>
                  <a:srgbClr val="C00000"/>
                </a:solidFill>
              </a:rPr>
              <a:t>идеология (философия)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dirty="0" smtClean="0"/>
              <a:t>бизнеса: </a:t>
            </a:r>
            <a:br>
              <a:rPr lang="ru-RU" dirty="0" smtClean="0"/>
            </a:br>
            <a:r>
              <a:rPr lang="ru-RU" i="1" dirty="0" smtClean="0"/>
              <a:t>культура ведения бизнеса </a:t>
            </a:r>
            <a:endParaRPr lang="ru-RU" i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562600" y="4191000"/>
            <a:ext cx="3429000" cy="2062103"/>
          </a:xfrm>
          <a:prstGeom prst="rect">
            <a:avLst/>
          </a:prstGeom>
          <a:solidFill>
            <a:srgbClr val="FFFF99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C00000"/>
                </a:solidFill>
              </a:rPr>
              <a:t>в основе лежит простая исходная идея: </a:t>
            </a:r>
            <a:r>
              <a:rPr lang="ru-RU" sz="1600" dirty="0" smtClean="0"/>
              <a:t>производить то, что хочет (требует) покупатель и что, в общем, сможет удовлетворить его нужды, потребности и запросы, и по той цене, которую он при этом готов заплатить.</a:t>
            </a:r>
            <a:br>
              <a:rPr lang="ru-RU" sz="1600" dirty="0" smtClean="0"/>
            </a:br>
            <a:endParaRPr lang="ru-RU" sz="1600" dirty="0"/>
          </a:p>
        </p:txBody>
      </p:sp>
      <p:pic>
        <p:nvPicPr>
          <p:cNvPr id="9" name="Рисунок 8" descr="http://cs308119.vk.me/v308119538/dc26/ezGR2BcZ1-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91400" y="914400"/>
            <a:ext cx="13716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ru-RU" sz="3600" b="1" i="1" dirty="0" smtClean="0">
                <a:solidFill>
                  <a:srgbClr val="C00000"/>
                </a:solidFill>
              </a:rPr>
              <a:t>Маркетинг</a:t>
            </a:r>
            <a:endParaRPr lang="ru-RU" sz="3600" b="1" i="1" dirty="0">
              <a:solidFill>
                <a:srgbClr val="C0000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766851101"/>
              </p:ext>
            </p:extLst>
          </p:nvPr>
        </p:nvGraphicFramePr>
        <p:xfrm>
          <a:off x="457200" y="838200"/>
          <a:ext cx="8229600" cy="594868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i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В</a:t>
                      </a:r>
                      <a:r>
                        <a:rPr lang="ru-RU" sz="2400" i="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широком смысле</a:t>
                      </a:r>
                      <a:endParaRPr lang="ru-RU" sz="240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i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В узком смысле</a:t>
                      </a:r>
                      <a:endParaRPr lang="ru-RU" sz="240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002060"/>
                          </a:solidFill>
                        </a:rPr>
                        <a:t>это социально-управленческий процесс, посредством которого индивидуумы и группы людей путем создания продуктов и их обмена получают то, в чем они нуждаются.</a:t>
                      </a:r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002060"/>
                          </a:solidFill>
                        </a:rPr>
                        <a:t>система управления производственно-сбытовой деятельностью организации, направленная на получение приемлемой величины прибыли посредством учета и активного влияния на рыночные условия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Определения</a:t>
                      </a:r>
                      <a:r>
                        <a:rPr lang="ru-RU" b="1" baseline="0" dirty="0" smtClean="0"/>
                        <a:t> маркетинга </a:t>
                      </a:r>
                      <a:endParaRPr lang="ru-RU" b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b="1" i="1" dirty="0" smtClean="0"/>
                        <a:t>Маркетинг – </a:t>
                      </a:r>
                      <a:r>
                        <a:rPr lang="ru-RU" i="1" dirty="0" smtClean="0"/>
                        <a:t>это социальный процесс, направленный на удовлетворение потребностей и желаний индивидов и организаций посредством создания свободного конкурентного обмена товаров и услуг, формирующих ценность для покупателя                                            </a:t>
                      </a:r>
                    </a:p>
                    <a:p>
                      <a:pPr algn="r">
                        <a:buNone/>
                      </a:pPr>
                      <a:r>
                        <a:rPr lang="ru-RU" b="1" i="1" dirty="0" smtClean="0"/>
                        <a:t>Жан-Жак</a:t>
                      </a:r>
                      <a:r>
                        <a:rPr lang="ru-RU" b="1" i="1" baseline="0" dirty="0" smtClean="0"/>
                        <a:t> </a:t>
                      </a:r>
                      <a:r>
                        <a:rPr lang="ru-RU" b="1" i="1" dirty="0" smtClean="0"/>
                        <a:t>Ламбен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b="1" i="1" dirty="0" smtClean="0"/>
                        <a:t>Маркетинг</a:t>
                      </a:r>
                      <a:r>
                        <a:rPr lang="ru-RU" i="1" dirty="0" smtClean="0"/>
                        <a:t> – вид человеческой деятельности, направленный на удовлетворение нужд и потребностей индивидов и организаций посредством обмена</a:t>
                      </a:r>
                    </a:p>
                    <a:p>
                      <a:pPr algn="ctr">
                        <a:buNone/>
                      </a:pPr>
                      <a:r>
                        <a:rPr lang="ru-RU" i="1" dirty="0" smtClean="0"/>
                        <a:t>                               </a:t>
                      </a:r>
                      <a:r>
                        <a:rPr lang="ru-RU" b="1" i="1" dirty="0" smtClean="0"/>
                        <a:t>Филипп Котлер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/>
          <a:p>
            <a:r>
              <a:rPr lang="ru-RU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категории Маркетинга</a:t>
            </a:r>
            <a:endParaRPr lang="ru-RU" sz="24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0" y="1219200"/>
          <a:ext cx="9144000" cy="2667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304800" y="914401"/>
            <a:ext cx="8305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В основе маркетинга как социально-экономического  процесса лежат следующие </a:t>
            </a:r>
            <a:r>
              <a:rPr lang="ru-RU" b="1" dirty="0" smtClean="0"/>
              <a:t>ключевые (основные) понятия (категории маркетинга)</a:t>
            </a:r>
            <a:r>
              <a:rPr lang="ru-RU" dirty="0" smtClean="0"/>
              <a:t>: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52400" y="3505200"/>
            <a:ext cx="67506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Нужда</a:t>
            </a:r>
            <a:r>
              <a:rPr lang="ru-RU" dirty="0" smtClean="0"/>
              <a:t> - недостаток, нехватка, отсутствие  чего-либо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52400" y="3962400"/>
            <a:ext cx="876300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Потребность </a:t>
            </a:r>
            <a:r>
              <a:rPr lang="ru-RU" dirty="0" smtClean="0"/>
              <a:t>– это осознанная нужда - надобность, нужда в чем-либо, требующая удовлетворения.  </a:t>
            </a:r>
            <a:r>
              <a:rPr lang="ru-RU" sz="1400" dirty="0" smtClean="0"/>
              <a:t>Когда человек не в состоянии удовлетворить какую-то потребность, он или заменяет ее или снижает уровень своих запросов.  Понятие потребностей лежит в основе   теорий мотивации (З.Фрейда, А.Маслоу и др.), в том числе определяющих поведение потребителей на рынке.  Часто говорят, что </a:t>
            </a:r>
            <a:r>
              <a:rPr lang="ru-RU" sz="1400" b="1" dirty="0" smtClean="0">
                <a:solidFill>
                  <a:srgbClr val="C00000"/>
                </a:solidFill>
              </a:rPr>
              <a:t>главная задача маркетинга — найти потребность и удовлетворить ее.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5410200"/>
            <a:ext cx="8686800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Желание</a:t>
            </a:r>
            <a:r>
              <a:rPr lang="ru-RU" dirty="0" smtClean="0"/>
              <a:t> - это потребность, принявшая конкретную форму в соответствии с культурным уровнем и личностью индивида. Иногда оно называется конкретизированной потребностью. </a:t>
            </a:r>
            <a:r>
              <a:rPr lang="ru-RU" sz="1400" dirty="0" smtClean="0"/>
              <a:t>В разных регионах и странах общие потребности трансформируются в самые разнообразные желания, определяемые культурными, историческими, географическими и другими факторами. 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ru-RU" sz="32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понятия маркетинга</a:t>
            </a:r>
            <a:endParaRPr lang="ru-RU" sz="32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28600" y="838200"/>
            <a:ext cx="8610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Спрос (запрос) </a:t>
            </a:r>
            <a:r>
              <a:rPr lang="ru-RU" dirty="0" smtClean="0"/>
              <a:t>- желание, конкретная потребность, подкрепленные покупательной способностью. При заданных ресурсных возможностях люди удовлетворяют свои потребности и желания путем приобретения продуктов, которые приносят им наибольшую пользу и удовлетворение.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04800" y="2133600"/>
            <a:ext cx="8458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Продукт </a:t>
            </a:r>
            <a:r>
              <a:rPr lang="ru-RU" dirty="0" smtClean="0"/>
              <a:t>- все, что можно предложить на рынке для приобретения, использования или потребления с целью удовлетворения определенных потребностей.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04800" y="3124200"/>
            <a:ext cx="84582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Это могут быть:</a:t>
            </a:r>
            <a:endParaRPr lang="ru-RU" dirty="0" smtClean="0">
              <a:solidFill>
                <a:srgbClr val="002060"/>
              </a:solidFill>
            </a:endParaRPr>
          </a:p>
          <a:p>
            <a:r>
              <a:rPr lang="ru-RU" b="1" dirty="0" smtClean="0">
                <a:solidFill>
                  <a:srgbClr val="0070C0"/>
                </a:solidFill>
              </a:rPr>
              <a:t>Физические предметы</a:t>
            </a:r>
          </a:p>
          <a:p>
            <a:r>
              <a:rPr lang="ru-RU" b="1" dirty="0" smtClean="0">
                <a:solidFill>
                  <a:srgbClr val="0070C0"/>
                </a:solidFill>
              </a:rPr>
              <a:t>            Услуги</a:t>
            </a:r>
          </a:p>
          <a:p>
            <a:r>
              <a:rPr lang="ru-RU" b="1" dirty="0" smtClean="0">
                <a:solidFill>
                  <a:srgbClr val="0070C0"/>
                </a:solidFill>
              </a:rPr>
              <a:t>                   Работы</a:t>
            </a:r>
          </a:p>
          <a:p>
            <a:r>
              <a:rPr lang="ru-RU" b="1" dirty="0" smtClean="0">
                <a:solidFill>
                  <a:srgbClr val="0070C0"/>
                </a:solidFill>
              </a:rPr>
              <a:t>                            Люди</a:t>
            </a:r>
          </a:p>
          <a:p>
            <a:r>
              <a:rPr lang="ru-RU" b="1" dirty="0" smtClean="0">
                <a:solidFill>
                  <a:srgbClr val="0070C0"/>
                </a:solidFill>
              </a:rPr>
              <a:t>                                   Места</a:t>
            </a:r>
          </a:p>
          <a:p>
            <a:r>
              <a:rPr lang="ru-RU" b="1" dirty="0" smtClean="0">
                <a:solidFill>
                  <a:srgbClr val="0070C0"/>
                </a:solidFill>
              </a:rPr>
              <a:t>                                         События</a:t>
            </a:r>
          </a:p>
          <a:p>
            <a:r>
              <a:rPr lang="ru-RU" b="1" dirty="0" smtClean="0">
                <a:solidFill>
                  <a:srgbClr val="0070C0"/>
                </a:solidFill>
              </a:rPr>
              <a:t>                                              Мероприятия</a:t>
            </a:r>
          </a:p>
          <a:p>
            <a:r>
              <a:rPr lang="ru-RU" b="1" dirty="0" smtClean="0">
                <a:solidFill>
                  <a:srgbClr val="0070C0"/>
                </a:solidFill>
              </a:rPr>
              <a:t>                                                      Организации</a:t>
            </a:r>
          </a:p>
          <a:p>
            <a:r>
              <a:rPr lang="ru-RU" b="1" dirty="0" smtClean="0">
                <a:solidFill>
                  <a:srgbClr val="0070C0"/>
                </a:solidFill>
              </a:rPr>
              <a:t>                                                              Виды деятельности</a:t>
            </a:r>
          </a:p>
          <a:p>
            <a:r>
              <a:rPr lang="ru-RU" b="1" dirty="0" smtClean="0">
                <a:solidFill>
                  <a:srgbClr val="0070C0"/>
                </a:solidFill>
              </a:rPr>
              <a:t>                                                                        Идеи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11" name="Рисунок 10" descr="http://www.redlions.at/uploads/pics/Einkaufswagen_mit_Helm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3600" y="3124200"/>
            <a:ext cx="2289281" cy="22892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ru-RU" sz="32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понятия маркетинга</a:t>
            </a:r>
            <a:endParaRPr lang="ru-RU" sz="32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28600" y="838200"/>
            <a:ext cx="8610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Обмен </a:t>
            </a:r>
            <a:r>
              <a:rPr lang="ru-RU" dirty="0" smtClean="0"/>
              <a:t>- акт получения от кого-то желаемого продукта путем </a:t>
            </a:r>
          </a:p>
          <a:p>
            <a:r>
              <a:rPr lang="ru-RU" dirty="0" smtClean="0"/>
              <a:t>предложения ему чего-то взамен.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371600" y="1447800"/>
            <a:ext cx="7391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dirty="0" smtClean="0"/>
              <a:t>Чтобы обмен состоялся, требуется  соблюдение </a:t>
            </a:r>
          </a:p>
          <a:p>
            <a:pPr>
              <a:buNone/>
            </a:pPr>
            <a:r>
              <a:rPr lang="ru-RU" b="1" dirty="0" smtClean="0">
                <a:solidFill>
                  <a:srgbClr val="0070C0"/>
                </a:solidFill>
              </a:rPr>
              <a:t>5 потенциальных условий</a:t>
            </a:r>
            <a:r>
              <a:rPr lang="ru-RU" dirty="0" smtClean="0">
                <a:solidFill>
                  <a:srgbClr val="0070C0"/>
                </a:solidFill>
              </a:rPr>
              <a:t>:</a:t>
            </a:r>
          </a:p>
          <a:p>
            <a:endParaRPr lang="ru-RU" dirty="0" smtClean="0"/>
          </a:p>
        </p:txBody>
      </p:sp>
      <p:sp>
        <p:nvSpPr>
          <p:cNvPr id="9" name="Прямоугольник 8"/>
          <p:cNvSpPr/>
          <p:nvPr/>
        </p:nvSpPr>
        <p:spPr>
          <a:xfrm>
            <a:off x="228600" y="2057400"/>
            <a:ext cx="8458200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 typeface="Wingdings" pitchFamily="2" charset="2"/>
              <a:buChar char="Ø"/>
            </a:pPr>
            <a:r>
              <a:rPr lang="ru-RU" b="1" dirty="0" smtClean="0">
                <a:solidFill>
                  <a:srgbClr val="002060"/>
                </a:solidFill>
              </a:rPr>
              <a:t>  </a:t>
            </a:r>
            <a:r>
              <a:rPr lang="ru-RU" sz="1600" b="1" dirty="0" smtClean="0">
                <a:solidFill>
                  <a:srgbClr val="002060"/>
                </a:solidFill>
              </a:rPr>
              <a:t>наличия как минимум  2 сторон</a:t>
            </a:r>
          </a:p>
          <a:p>
            <a:pPr lvl="0">
              <a:buFont typeface="Wingdings" pitchFamily="2" charset="2"/>
              <a:buChar char="Ø"/>
            </a:pPr>
            <a:r>
              <a:rPr lang="ru-RU" sz="1600" b="1" dirty="0" smtClean="0">
                <a:solidFill>
                  <a:srgbClr val="002060"/>
                </a:solidFill>
              </a:rPr>
              <a:t>  каждая сторона должна обладать чем-либо ценным с точки зрения другой стороны</a:t>
            </a:r>
          </a:p>
          <a:p>
            <a:pPr lvl="0">
              <a:buFont typeface="Wingdings" pitchFamily="2" charset="2"/>
              <a:buChar char="Ø"/>
            </a:pPr>
            <a:r>
              <a:rPr lang="ru-RU" sz="1600" b="1" dirty="0" smtClean="0">
                <a:solidFill>
                  <a:srgbClr val="002060"/>
                </a:solidFill>
              </a:rPr>
              <a:t>  каждая сторона должна имеет возможность вести переговоры и осуществлять доставку</a:t>
            </a:r>
          </a:p>
          <a:p>
            <a:pPr lvl="0">
              <a:buFont typeface="Wingdings" pitchFamily="2" charset="2"/>
              <a:buChar char="Ø"/>
            </a:pPr>
            <a:r>
              <a:rPr lang="ru-RU" sz="1600" b="1" dirty="0" smtClean="0">
                <a:solidFill>
                  <a:srgbClr val="002060"/>
                </a:solidFill>
              </a:rPr>
              <a:t>  каждая сторона свободна принять или отклонить предложение другой стороны</a:t>
            </a:r>
          </a:p>
          <a:p>
            <a:pPr lvl="0">
              <a:buFont typeface="Wingdings" pitchFamily="2" charset="2"/>
              <a:buChar char="Ø"/>
            </a:pPr>
            <a:r>
              <a:rPr lang="ru-RU" sz="1600" b="1" dirty="0" smtClean="0">
                <a:solidFill>
                  <a:srgbClr val="002060"/>
                </a:solidFill>
              </a:rPr>
              <a:t>  каждая сторона считает, что уместно или желательно иметь дело с другой стороной</a:t>
            </a:r>
          </a:p>
          <a:p>
            <a:pPr lvl="0">
              <a:buFont typeface="Wingdings" pitchFamily="2" charset="2"/>
              <a:buChar char="Ø"/>
            </a:pPr>
            <a:endParaRPr lang="ru-RU" dirty="0" smtClean="0"/>
          </a:p>
          <a:p>
            <a:endParaRPr lang="ru-RU" dirty="0" smtClean="0"/>
          </a:p>
        </p:txBody>
      </p:sp>
      <p:pic>
        <p:nvPicPr>
          <p:cNvPr id="11" name="Рисунок 10" descr="http://blog.xsn.com.mx/wp-content/uploads/2012/07/comercial4-580x33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53200" y="914400"/>
            <a:ext cx="2590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190500" y="5105400"/>
            <a:ext cx="8686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Сделка </a:t>
            </a:r>
            <a:r>
              <a:rPr lang="ru-RU" dirty="0" smtClean="0"/>
              <a:t> - торговая операция между двумя сторонами, предполагающая выполнение следующих условий: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04800" y="5750004"/>
            <a:ext cx="86106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sz="1400" b="1" dirty="0" smtClean="0">
                <a:solidFill>
                  <a:srgbClr val="002060"/>
                </a:solidFill>
              </a:rPr>
              <a:t>наличие по крайней мере двух продуктов, представляющих интерес для взаимного обмена </a:t>
            </a:r>
          </a:p>
          <a:p>
            <a:pPr marL="342900" indent="-342900">
              <a:buAutoNum type="arabicPeriod"/>
            </a:pPr>
            <a:r>
              <a:rPr lang="ru-RU" sz="1400" b="1" dirty="0" smtClean="0">
                <a:solidFill>
                  <a:srgbClr val="002060"/>
                </a:solidFill>
              </a:rPr>
              <a:t>наличие согласованных условий, времени и места ее совершения</a:t>
            </a:r>
          </a:p>
          <a:p>
            <a:pPr lvl="0">
              <a:buFont typeface="Wingdings" pitchFamily="2" charset="2"/>
              <a:buChar char="Ø"/>
            </a:pPr>
            <a:endParaRPr lang="ru-RU" b="1" dirty="0" smtClean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34962"/>
          </a:xfrm>
        </p:spPr>
        <p:txBody>
          <a:bodyPr>
            <a:normAutofit fontScale="90000"/>
          </a:bodyPr>
          <a:lstStyle/>
          <a:p>
            <a:r>
              <a:rPr lang="ru-RU" sz="32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понятия маркетинга</a:t>
            </a:r>
            <a:endParaRPr lang="ru-RU" sz="32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04800" y="838200"/>
            <a:ext cx="8534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Рынок </a:t>
            </a:r>
            <a:r>
              <a:rPr lang="ru-RU" dirty="0" smtClean="0"/>
              <a:t>- это совокупность существующих /потенциальных продавцов и покупателей каких-то продуктов, это система взаимоотношений, в рамках которых совершаются сделки.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81000" y="1905000"/>
            <a:ext cx="8610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Именно на рынке произведенный продукт и затраченный на него труд доказывают свою социальную значимость, приобретают признание у потребителей  (</a:t>
            </a:r>
            <a:r>
              <a:rPr lang="ru-RU" b="1" dirty="0" smtClean="0">
                <a:solidFill>
                  <a:srgbClr val="C00000"/>
                </a:solidFill>
              </a:rPr>
              <a:t>потребительная стоимость – меновая стоимость</a:t>
            </a:r>
            <a:r>
              <a:rPr lang="ru-RU" dirty="0" smtClean="0"/>
              <a:t>).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28600" y="2895600"/>
            <a:ext cx="8763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/>
              <a:t>В современном обществе рынок необязательно имеет физическое месторасположение. Для демонстрации товара, его рекламы, получения заказов широко используются современные средства коммуникаций без физических контактов с покупателями.</a:t>
            </a:r>
            <a:endParaRPr lang="ru-RU" sz="1400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04800" y="3733800"/>
            <a:ext cx="8534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В маркетинге часто используют </a:t>
            </a:r>
            <a:r>
              <a:rPr lang="ru-RU" b="1" dirty="0" smtClean="0">
                <a:solidFill>
                  <a:srgbClr val="0070C0"/>
                </a:solidFill>
              </a:rPr>
              <a:t>более узкое понимание  рынка  </a:t>
            </a:r>
            <a:r>
              <a:rPr lang="ru-RU" dirty="0" smtClean="0"/>
              <a:t>-  как </a:t>
            </a:r>
            <a:r>
              <a:rPr lang="ru-RU" b="1" dirty="0" smtClean="0">
                <a:solidFill>
                  <a:srgbClr val="C00000"/>
                </a:solidFill>
              </a:rPr>
              <a:t>совокупность потребителей определенного продукта</a:t>
            </a:r>
            <a:r>
              <a:rPr lang="ru-RU" dirty="0" smtClean="0"/>
              <a:t>; говорят — рынок металла, зерна и т.п.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81000" y="4604266"/>
            <a:ext cx="7696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На основе этого принципа часто проводят сегментацию рынка</a:t>
            </a:r>
            <a:endParaRPr lang="ru-RU" dirty="0"/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228600" y="5257800"/>
            <a:ext cx="86106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Маркетинг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- управление спросом, рыночной деятельностью современной организации </a:t>
            </a:r>
            <a:b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Вопрос 2 – Цели, виды деятельности и принципы маркетинга</a:t>
            </a:r>
            <a:endParaRPr lang="ru-RU" sz="28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548382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752600"/>
          <a:ext cx="7620000" cy="4373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304800" y="228600"/>
            <a:ext cx="8610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С точки зрения общественной значимости можно сформулировать </a:t>
            </a:r>
            <a:r>
              <a:rPr lang="ru-RU" b="1" dirty="0" smtClean="0">
                <a:solidFill>
                  <a:srgbClr val="C00000"/>
                </a:solidFill>
              </a:rPr>
              <a:t>четыре альтернативные цели маркетинга: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638800" y="838200"/>
            <a:ext cx="3200400" cy="830997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r>
              <a:rPr lang="ru-RU" sz="1200" dirty="0" smtClean="0"/>
              <a:t>Считается, что </a:t>
            </a:r>
            <a:r>
              <a:rPr lang="ru-RU" sz="1200" b="1" i="1" dirty="0" smtClean="0"/>
              <a:t>максимизация потребления</a:t>
            </a:r>
            <a:r>
              <a:rPr lang="ru-RU" sz="1200" b="1" dirty="0" smtClean="0"/>
              <a:t> </a:t>
            </a:r>
            <a:r>
              <a:rPr lang="ru-RU" sz="1200" dirty="0" smtClean="0"/>
              <a:t>максимизирует производство, уровень занятости, а следовательно, и благосостояние общества.</a:t>
            </a:r>
            <a:endParaRPr lang="ru-RU" sz="12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019800" y="5029200"/>
            <a:ext cx="2819400" cy="1384995"/>
          </a:xfrm>
          <a:prstGeom prst="rect">
            <a:avLst/>
          </a:prstGeom>
          <a:solidFill>
            <a:srgbClr val="25C18D"/>
          </a:solidFill>
        </p:spPr>
        <p:txBody>
          <a:bodyPr wrap="square">
            <a:spAutoFit/>
          </a:bodyPr>
          <a:lstStyle/>
          <a:p>
            <a:r>
              <a:rPr lang="ru-RU" sz="1200" dirty="0" smtClean="0"/>
              <a:t>Цель </a:t>
            </a:r>
            <a:r>
              <a:rPr lang="ru-RU" sz="1200" b="1" i="1" dirty="0" smtClean="0"/>
              <a:t>максимизации степени удовлетворения потребителей</a:t>
            </a:r>
            <a:r>
              <a:rPr lang="ru-RU" sz="1200" b="1" dirty="0" smtClean="0"/>
              <a:t> </a:t>
            </a:r>
            <a:r>
              <a:rPr lang="ru-RU" sz="1200" dirty="0" smtClean="0"/>
              <a:t>исходит из того, что более важным является не простое увеличение потребления, а достижение роста степени удовлетворенности потребителей.</a:t>
            </a:r>
            <a:endParaRPr lang="ru-RU" sz="12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5257800"/>
            <a:ext cx="3124200" cy="120032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1200" dirty="0" smtClean="0"/>
              <a:t>Следуя </a:t>
            </a:r>
            <a:r>
              <a:rPr lang="ru-RU" sz="1200" b="1" i="1" dirty="0" smtClean="0"/>
              <a:t>максимизации выбора потребителей</a:t>
            </a:r>
            <a:r>
              <a:rPr lang="ru-RU" sz="1200" dirty="0" smtClean="0"/>
              <a:t>, необходимо обеспечить такое разнообразие товаров, чтобы потребители могли иметь возможность найти товары, в точности удовлетворяющие их вкусы.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28600" y="1066800"/>
            <a:ext cx="3124200" cy="156966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1200" b="1" i="1" dirty="0" smtClean="0"/>
              <a:t>Максимизация качества жизни</a:t>
            </a:r>
            <a:r>
              <a:rPr lang="ru-RU" sz="1200" dirty="0" smtClean="0"/>
              <a:t> — одна из альтернативных общественных целей маркетинга, согласно которой маркетинг не только должен обеспечивать количество, качество, разнообразие и доступность товаров по приемлемым ценам, но также и качество культурной и физической среды обитания людей.</a:t>
            </a:r>
            <a:endParaRPr lang="ru-RU" sz="12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400800" y="1905000"/>
            <a:ext cx="2438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1600" dirty="0" smtClean="0">
                <a:solidFill>
                  <a:srgbClr val="C00000"/>
                </a:solidFill>
              </a:rPr>
              <a:t>Это характеризует цели маркетинга с разных точек зрения.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7239000" y="2971800"/>
            <a:ext cx="16764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1600" dirty="0" smtClean="0">
                <a:solidFill>
                  <a:srgbClr val="C00000"/>
                </a:solidFill>
              </a:rPr>
              <a:t>Очевидно, что удовлетворить в равной степени все эти цели не представляется возможным.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ru-RU" sz="2800" b="1" i="1" dirty="0" smtClean="0">
                <a:solidFill>
                  <a:srgbClr val="0070C0"/>
                </a:solidFill>
              </a:rPr>
              <a:t>Основные виды маркетинговой деятельности</a:t>
            </a:r>
            <a:endParaRPr lang="ru-RU" sz="2800" i="1" dirty="0">
              <a:solidFill>
                <a:srgbClr val="0070C0"/>
              </a:solidFill>
            </a:endParaRPr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457200" y="914400"/>
          <a:ext cx="8229600" cy="5715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28600" y="228600"/>
            <a:ext cx="8458200" cy="1524000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sz="3600" b="1" dirty="0" smtClean="0">
                <a:latin typeface="+mn-lt"/>
              </a:rPr>
              <a:t>Принципы маркетинга -</a:t>
            </a:r>
            <a:r>
              <a:rPr lang="ru-RU" b="1" dirty="0" smtClean="0">
                <a:latin typeface="+mn-lt"/>
              </a:rPr>
              <a:t> </a:t>
            </a:r>
            <a:r>
              <a:rPr lang="ru-RU" sz="2200" dirty="0" smtClean="0">
                <a:latin typeface="+mn-lt"/>
              </a:rPr>
              <a:t>это базовые основы маркетинговой деятельности, вытекающие из законов и закономерностей развития рыночной системы и отражающие его сущность:</a:t>
            </a:r>
            <a:endParaRPr lang="ru-RU" sz="2200" dirty="0">
              <a:latin typeface="+mn-lt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idx="1"/>
          </p:nvPr>
        </p:nvSpPr>
        <p:spPr>
          <a:xfrm>
            <a:off x="152400" y="1752600"/>
            <a:ext cx="8991600" cy="4953000"/>
          </a:xfrm>
        </p:spPr>
        <p:txBody>
          <a:bodyPr>
            <a:noAutofit/>
          </a:bodyPr>
          <a:lstStyle/>
          <a:p>
            <a:pPr marL="457200" lvl="0" indent="-457200">
              <a:buFont typeface="Wingdings" pitchFamily="2" charset="2"/>
              <a:buChar char="q"/>
            </a:pPr>
            <a:r>
              <a:rPr lang="ru-RU" sz="1600" dirty="0" smtClean="0"/>
              <a:t>Знание рынка, всестороннее изучение потребностей  на основе постоянного исследования рынка, структуры и динамики спроса, вкусов и желаний потребителей при принятии управленческих решений</a:t>
            </a:r>
          </a:p>
          <a:p>
            <a:pPr marL="457200" lvl="0" indent="-457200">
              <a:buFont typeface="Wingdings" pitchFamily="2" charset="2"/>
              <a:buChar char="q"/>
            </a:pPr>
            <a:r>
              <a:rPr lang="ru-RU" sz="1600" dirty="0" smtClean="0"/>
              <a:t>Создание условий для максимального приспособления производства к требованиям рынка, к структуре спроса, исходя не из сиюминутной выгоды, а из долгосрочной перспективы</a:t>
            </a:r>
          </a:p>
          <a:p>
            <a:pPr marL="457200" lvl="0" indent="-457200">
              <a:buFont typeface="Wingdings" pitchFamily="2" charset="2"/>
              <a:buChar char="q"/>
            </a:pPr>
            <a:r>
              <a:rPr lang="ru-RU" sz="1600" dirty="0" smtClean="0"/>
              <a:t>Воздействие на рынок, на покупателя с помощью всех доступных средств (с помощью всех элементов комплекса маркетинга)</a:t>
            </a:r>
          </a:p>
          <a:p>
            <a:pPr marL="457200" lvl="0" indent="-457200">
              <a:buFont typeface="Wingdings" pitchFamily="2" charset="2"/>
              <a:buChar char="q"/>
            </a:pPr>
            <a:r>
              <a:rPr lang="ru-RU" sz="1600" dirty="0" smtClean="0"/>
              <a:t>Нацеленность каждого участника на достижение конечного результата</a:t>
            </a:r>
          </a:p>
          <a:p>
            <a:pPr marL="457200" lvl="0" indent="-457200">
              <a:buFont typeface="Wingdings" pitchFamily="2" charset="2"/>
              <a:buChar char="q"/>
            </a:pPr>
            <a:r>
              <a:rPr lang="ru-RU" sz="1600" dirty="0" smtClean="0"/>
              <a:t>Комплексный подход к увязке целей с ресурсами и возможностями фирмы</a:t>
            </a:r>
          </a:p>
          <a:p>
            <a:pPr marL="457200" lvl="0" indent="-457200">
              <a:buFont typeface="Wingdings" pitchFamily="2" charset="2"/>
              <a:buChar char="q"/>
            </a:pPr>
            <a:r>
              <a:rPr lang="ru-RU" sz="1600" dirty="0" smtClean="0"/>
              <a:t>Разработка эффективной товарной политики, т.е. создание и производство определенных товаров</a:t>
            </a:r>
          </a:p>
          <a:p>
            <a:pPr marL="457200" lvl="0" indent="-457200">
              <a:buFont typeface="Wingdings" pitchFamily="2" charset="2"/>
              <a:buChar char="q"/>
            </a:pPr>
            <a:r>
              <a:rPr lang="ru-RU" sz="1600" dirty="0" smtClean="0"/>
              <a:t>Постоянный поиск методов повышения эффективности использования ресурсов фирмы, поощрение творческой инициативы работников, создание корпоративной культуры маркетинговой ориентации</a:t>
            </a:r>
          </a:p>
          <a:p>
            <a:pPr marL="457200" lvl="0" indent="-457200">
              <a:buFont typeface="Wingdings" pitchFamily="2" charset="2"/>
              <a:buChar char="q"/>
            </a:pPr>
            <a:r>
              <a:rPr lang="ru-RU" sz="1600" dirty="0" smtClean="0"/>
              <a:t>Поиск способов адаптации фирмы к постоянно меняющимся условиям внешней среды с целью максимального удовлетворения потребностей покупателей</a:t>
            </a:r>
          </a:p>
          <a:p>
            <a:pPr marL="457200" lvl="0" indent="-457200">
              <a:buFont typeface="Wingdings" pitchFamily="2" charset="2"/>
              <a:buChar char="q"/>
            </a:pPr>
            <a:endParaRPr lang="ru-RU" sz="1600" dirty="0" smtClean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Вопрос 3 – Комплекс маркетинга и качество маркетинга</a:t>
            </a:r>
            <a:endParaRPr lang="ru-RU" sz="28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53917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28600"/>
            <a:ext cx="6934200" cy="990600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l"/>
            <a:r>
              <a:rPr lang="ru-RU" sz="3600" b="1" dirty="0" smtClean="0">
                <a:latin typeface="+mn-lt"/>
              </a:rPr>
              <a:t>Комплекс маркетинга</a:t>
            </a:r>
            <a:r>
              <a:rPr lang="ru-RU" sz="3600" b="1" dirty="0" smtClean="0"/>
              <a:t> </a:t>
            </a:r>
            <a:r>
              <a:rPr lang="ru-RU" sz="3600" b="1" dirty="0" smtClean="0">
                <a:latin typeface="+mn-lt"/>
              </a:rPr>
              <a:t>=</a:t>
            </a:r>
            <a:r>
              <a:rPr lang="en-US" sz="3600" b="1" dirty="0" smtClean="0">
                <a:latin typeface="+mn-lt"/>
              </a:rPr>
              <a:t>Marketing mix</a:t>
            </a:r>
            <a:endParaRPr lang="ru-RU" sz="3600" b="1" dirty="0">
              <a:latin typeface="+mn-lt"/>
            </a:endParaRPr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457200" y="1600201"/>
          <a:ext cx="708660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6705600" y="1600200"/>
            <a:ext cx="2133600" cy="1815882"/>
          </a:xfrm>
          <a:prstGeom prst="rect">
            <a:avLst/>
          </a:prstGeom>
          <a:solidFill>
            <a:srgbClr val="FFFF99"/>
          </a:solidFill>
        </p:spPr>
        <p:txBody>
          <a:bodyPr wrap="square">
            <a:spAutoFit/>
          </a:bodyPr>
          <a:lstStyle/>
          <a:p>
            <a:r>
              <a:rPr lang="ru-RU" sz="1600" dirty="0" smtClean="0"/>
              <a:t>Концепция была первоначально предложена в 1940-х гг. </a:t>
            </a:r>
            <a:r>
              <a:rPr lang="ru-RU" sz="1600" b="1" dirty="0" smtClean="0"/>
              <a:t>Нилом Борденом</a:t>
            </a:r>
            <a:r>
              <a:rPr lang="ru-RU" sz="1600" dirty="0" smtClean="0"/>
              <a:t>, а в 1960 концепция «4</a:t>
            </a:r>
            <a:r>
              <a:rPr lang="en-US" sz="1600" dirty="0" smtClean="0"/>
              <a:t>p</a:t>
            </a:r>
            <a:r>
              <a:rPr lang="ru-RU" sz="1600" dirty="0" smtClean="0"/>
              <a:t>» была развита </a:t>
            </a:r>
            <a:r>
              <a:rPr lang="ru-RU" sz="1600" b="1" dirty="0" smtClean="0"/>
              <a:t>Джеромом Маккарти</a:t>
            </a:r>
            <a:endParaRPr lang="ru-RU" sz="1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04800" y="1447800"/>
            <a:ext cx="2743200" cy="923330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ru-RU" dirty="0" smtClean="0"/>
              <a:t>Классический комплекс маркетинга включает   4 элемента:</a:t>
            </a: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304800" y="6096000"/>
            <a:ext cx="8686800" cy="5334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 fontScale="55000" lnSpcReduction="2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Формула маркетинга =  Потребитель + Комплекс Маркетинга 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609600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+mn-lt"/>
              </a:rPr>
              <a:t>Качество маркетинга</a:t>
            </a:r>
            <a:endParaRPr lang="ru-RU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1066801"/>
            <a:ext cx="8686800" cy="1371599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25000" lnSpcReduction="20000"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  </a:t>
            </a:r>
            <a:r>
              <a:rPr lang="ru-RU" sz="7200" dirty="0" smtClean="0"/>
              <a:t> В начале 90-х  гг. ХХ века приходит полное понимание того, что одним из ключей к успеху в бизнесе является </a:t>
            </a:r>
            <a:r>
              <a:rPr lang="ru-RU" sz="7200" b="1" dirty="0" smtClean="0"/>
              <a:t>качество маркетинга. </a:t>
            </a:r>
          </a:p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7200" dirty="0" smtClean="0"/>
              <a:t>Одной из интересных трактовок понятия «качество маркетинга»  дано немецким профессором </a:t>
            </a:r>
            <a:r>
              <a:rPr lang="ru-RU" sz="7200" b="1" dirty="0" smtClean="0"/>
              <a:t>Клаусом Брокхоффом.  По его мнению, оно выражается в следующим аспектах:</a:t>
            </a:r>
          </a:p>
          <a:p>
            <a:endParaRPr lang="ru-RU" dirty="0"/>
          </a:p>
        </p:txBody>
      </p:sp>
      <p:graphicFrame>
        <p:nvGraphicFramePr>
          <p:cNvPr id="4" name="Схема 3"/>
          <p:cNvGraphicFramePr/>
          <p:nvPr/>
        </p:nvGraphicFramePr>
        <p:xfrm>
          <a:off x="1905000" y="2743200"/>
          <a:ext cx="4800600" cy="3479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Выноска 1 (с границей) 5"/>
          <p:cNvSpPr/>
          <p:nvPr/>
        </p:nvSpPr>
        <p:spPr>
          <a:xfrm>
            <a:off x="6248400" y="2514600"/>
            <a:ext cx="2743200" cy="685800"/>
          </a:xfrm>
          <a:prstGeom prst="accentCallout1">
            <a:avLst>
              <a:gd name="adj1" fmla="val 18750"/>
              <a:gd name="adj2" fmla="val -8333"/>
              <a:gd name="adj3" fmla="val 68598"/>
              <a:gd name="adj4" fmla="val -36832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rgbClr val="002060"/>
                </a:solidFill>
              </a:rPr>
              <a:t>удовлетворение запросов покупателя, ориентация на постоянное  новаторство, приоритет долгосрочного мышления по отношению к краткосрочному</a:t>
            </a:r>
            <a:endParaRPr lang="ru-RU" sz="1100" dirty="0">
              <a:solidFill>
                <a:srgbClr val="002060"/>
              </a:solidFill>
            </a:endParaRPr>
          </a:p>
        </p:txBody>
      </p:sp>
      <p:sp>
        <p:nvSpPr>
          <p:cNvPr id="7" name="Выноска 1 (с границей) 6"/>
          <p:cNvSpPr/>
          <p:nvPr/>
        </p:nvSpPr>
        <p:spPr>
          <a:xfrm>
            <a:off x="7239000" y="3429000"/>
            <a:ext cx="1752600" cy="1066800"/>
          </a:xfrm>
          <a:prstGeom prst="accentCallout1">
            <a:avLst>
              <a:gd name="adj1" fmla="val 18750"/>
              <a:gd name="adj2" fmla="val -8333"/>
              <a:gd name="adj3" fmla="val 25075"/>
              <a:gd name="adj4" fmla="val -29092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rgbClr val="002060"/>
                </a:solidFill>
              </a:rPr>
              <a:t>постоянная забота об образе фирмы и её продукции, стимулирование чувственного, а не рационального восприятия продукта</a:t>
            </a:r>
            <a:endParaRPr lang="ru-RU" sz="1100" dirty="0">
              <a:solidFill>
                <a:srgbClr val="002060"/>
              </a:solidFill>
            </a:endParaRPr>
          </a:p>
        </p:txBody>
      </p:sp>
      <p:sp>
        <p:nvSpPr>
          <p:cNvPr id="8" name="Выноска 1 (с границей) 7"/>
          <p:cNvSpPr/>
          <p:nvPr/>
        </p:nvSpPr>
        <p:spPr>
          <a:xfrm>
            <a:off x="6553200" y="4876800"/>
            <a:ext cx="2286000" cy="838200"/>
          </a:xfrm>
          <a:prstGeom prst="accentCallout1">
            <a:avLst>
              <a:gd name="adj1" fmla="val 56555"/>
              <a:gd name="adj2" fmla="val -8333"/>
              <a:gd name="adj3" fmla="val 13720"/>
              <a:gd name="adj4" fmla="val -26625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1100" dirty="0" smtClean="0">
                <a:solidFill>
                  <a:srgbClr val="002060"/>
                </a:solidFill>
              </a:rPr>
              <a:t>ориентация на исследование рынка, творческое формирование рынка на основе его значения, разработка концепций на базе фактических данных</a:t>
            </a:r>
          </a:p>
        </p:txBody>
      </p:sp>
      <p:sp>
        <p:nvSpPr>
          <p:cNvPr id="9" name="Выноска 1 (с границей) 8"/>
          <p:cNvSpPr/>
          <p:nvPr/>
        </p:nvSpPr>
        <p:spPr>
          <a:xfrm>
            <a:off x="6248400" y="5943600"/>
            <a:ext cx="2590800" cy="762000"/>
          </a:xfrm>
          <a:prstGeom prst="accentCallout1">
            <a:avLst>
              <a:gd name="adj1" fmla="val 72896"/>
              <a:gd name="adj2" fmla="val -8333"/>
              <a:gd name="adj3" fmla="val 12988"/>
              <a:gd name="adj4" fmla="val -25421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rgbClr val="002060"/>
                </a:solidFill>
              </a:rPr>
              <a:t>комплексный системный маркетинг вместо одностороннего выделения его отдельных функций</a:t>
            </a:r>
            <a:endParaRPr lang="ru-RU" sz="1100" dirty="0">
              <a:solidFill>
                <a:srgbClr val="002060"/>
              </a:solidFill>
            </a:endParaRPr>
          </a:p>
        </p:txBody>
      </p:sp>
      <p:sp>
        <p:nvSpPr>
          <p:cNvPr id="10" name="Выноска 1 (с границей) 9"/>
          <p:cNvSpPr/>
          <p:nvPr/>
        </p:nvSpPr>
        <p:spPr>
          <a:xfrm rot="10800000" flipV="1">
            <a:off x="152400" y="5715000"/>
            <a:ext cx="1828800" cy="838200"/>
          </a:xfrm>
          <a:prstGeom prst="accentCallout1">
            <a:avLst>
              <a:gd name="adj1" fmla="val 85269"/>
              <a:gd name="adj2" fmla="val -7636"/>
              <a:gd name="adj3" fmla="val 47164"/>
              <a:gd name="adj4" fmla="val -54361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rgbClr val="002060"/>
                </a:solidFill>
              </a:rPr>
              <a:t>политика рыночных ниш, использование поведенческих стереотипов клиентов в качестве управляющих факторов при воздействии на ту или иную группу потребителей</a:t>
            </a:r>
            <a:endParaRPr lang="ru-RU" sz="1100" dirty="0">
              <a:solidFill>
                <a:srgbClr val="002060"/>
              </a:solidFill>
            </a:endParaRPr>
          </a:p>
        </p:txBody>
      </p:sp>
      <p:sp>
        <p:nvSpPr>
          <p:cNvPr id="13" name="Выноска 1 (с границей) 12"/>
          <p:cNvSpPr/>
          <p:nvPr/>
        </p:nvSpPr>
        <p:spPr>
          <a:xfrm rot="10800000" flipV="1">
            <a:off x="152400" y="4038600"/>
            <a:ext cx="1447800" cy="990600"/>
          </a:xfrm>
          <a:prstGeom prst="accentCallout1">
            <a:avLst>
              <a:gd name="adj1" fmla="val 18750"/>
              <a:gd name="adj2" fmla="val -8333"/>
              <a:gd name="adj3" fmla="val 54285"/>
              <a:gd name="adj4" fmla="val -65291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rgbClr val="002060"/>
                </a:solidFill>
              </a:rPr>
              <a:t>децентрализация и гибкость управления вместо централизации и бюрократизации; создание центров прибыли</a:t>
            </a:r>
            <a:endParaRPr lang="ru-RU" sz="1100" dirty="0">
              <a:solidFill>
                <a:srgbClr val="002060"/>
              </a:solidFill>
            </a:endParaRPr>
          </a:p>
        </p:txBody>
      </p:sp>
      <p:sp>
        <p:nvSpPr>
          <p:cNvPr id="14" name="Выноска 1 (с границей) 13"/>
          <p:cNvSpPr/>
          <p:nvPr/>
        </p:nvSpPr>
        <p:spPr>
          <a:xfrm rot="10800000" flipV="1">
            <a:off x="228600" y="2819400"/>
            <a:ext cx="1447800" cy="762000"/>
          </a:xfrm>
          <a:prstGeom prst="accentCallout1">
            <a:avLst>
              <a:gd name="adj1" fmla="val 18750"/>
              <a:gd name="adj2" fmla="val -8333"/>
              <a:gd name="adj3" fmla="val 80739"/>
              <a:gd name="adj4" fmla="val -56048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rgbClr val="002060"/>
                </a:solidFill>
              </a:rPr>
              <a:t>ориентация фирм на здоровье потребителей и окружающей среды, безопасность</a:t>
            </a:r>
            <a:endParaRPr lang="ru-RU" sz="11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 smtClean="0"/>
              <a:t>Вопрос 4 – Виды и формы маркетинга</a:t>
            </a:r>
            <a:endParaRPr lang="ru-RU" sz="28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570997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905000" y="274638"/>
            <a:ext cx="7239000" cy="639762"/>
          </a:xfrm>
        </p:spPr>
        <p:txBody>
          <a:bodyPr>
            <a:normAutofit/>
          </a:bodyPr>
          <a:lstStyle/>
          <a:p>
            <a:r>
              <a:rPr lang="ru-RU" sz="2800" b="1" i="1" dirty="0" smtClean="0">
                <a:solidFill>
                  <a:srgbClr val="0070C0"/>
                </a:solidFill>
              </a:rPr>
              <a:t>Виды маркетинга</a:t>
            </a:r>
            <a:endParaRPr lang="ru-RU" sz="2800" b="1" i="1" dirty="0">
              <a:solidFill>
                <a:srgbClr val="0070C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81000" y="1371600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КМ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057400" y="1371600"/>
            <a:ext cx="1295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Рынок</a:t>
            </a:r>
            <a:endParaRPr lang="ru-RU" dirty="0"/>
          </a:p>
        </p:txBody>
      </p:sp>
      <p:sp>
        <p:nvSpPr>
          <p:cNvPr id="6" name="Стрелка вправо 5"/>
          <p:cNvSpPr/>
          <p:nvPr/>
        </p:nvSpPr>
        <p:spPr>
          <a:xfrm>
            <a:off x="1371600" y="1676400"/>
            <a:ext cx="6096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81000" y="2819400"/>
            <a:ext cx="914400" cy="45720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КМ1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81000" y="3352800"/>
            <a:ext cx="914400" cy="45720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КМ2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81000" y="3886200"/>
            <a:ext cx="914400" cy="3810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КМ3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057400" y="2819400"/>
            <a:ext cx="1295400" cy="457200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Сегмент1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057400" y="3352800"/>
            <a:ext cx="1295400" cy="45720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Сегмент2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057400" y="3886200"/>
            <a:ext cx="1295400" cy="381000"/>
          </a:xfrm>
          <a:prstGeom prst="rect">
            <a:avLst/>
          </a:prstGeom>
          <a:solidFill>
            <a:srgbClr val="4F90B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Сегмент3</a:t>
            </a:r>
            <a:endParaRPr lang="ru-RU" dirty="0"/>
          </a:p>
        </p:txBody>
      </p:sp>
      <p:sp>
        <p:nvSpPr>
          <p:cNvPr id="13" name="Стрелка вправо 12"/>
          <p:cNvSpPr/>
          <p:nvPr/>
        </p:nvSpPr>
        <p:spPr>
          <a:xfrm>
            <a:off x="1371600" y="2971800"/>
            <a:ext cx="609600" cy="228600"/>
          </a:xfrm>
          <a:prstGeom prst="right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1371600" y="3505200"/>
            <a:ext cx="609600" cy="228600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1371600" y="3962400"/>
            <a:ext cx="609600" cy="228600"/>
          </a:xfrm>
          <a:prstGeom prst="right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3581400" y="1295400"/>
            <a:ext cx="5029200" cy="1066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Массовый /Недифференцированный – 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</a:rPr>
              <a:t>фирма направляет свое предложение рынку в целом, т.е. работает с массовым спросом (стратегия стандартизации – учет схожести в потребностях)</a:t>
            </a:r>
          </a:p>
          <a:p>
            <a:pPr algn="ctr"/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3581400" y="2819400"/>
            <a:ext cx="5334000" cy="1600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Дифференцированный </a:t>
            </a:r>
            <a:r>
              <a:rPr lang="ru-RU" dirty="0" smtClean="0">
                <a:solidFill>
                  <a:srgbClr val="C00000"/>
                </a:solidFill>
              </a:rPr>
              <a:t>– предложение фирмы направлено на наиболее прибыльные сегменты , для каждого из которых разрабатывается свой комплекс маркетинга (подбирается своя «корзина выгод») / стратегия кастомизации – учет различий в потребностях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81000" y="5029200"/>
            <a:ext cx="914400" cy="144780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КМ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2057400" y="5029200"/>
            <a:ext cx="12954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Сегмент1</a:t>
            </a:r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2057400" y="5562600"/>
            <a:ext cx="1295400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Сегмент2</a:t>
            </a:r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2057400" y="6096000"/>
            <a:ext cx="1295400" cy="38100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Сегмент3</a:t>
            </a:r>
            <a:endParaRPr lang="ru-RU" dirty="0"/>
          </a:p>
        </p:txBody>
      </p:sp>
      <p:sp>
        <p:nvSpPr>
          <p:cNvPr id="22" name="Стрелка вправо 21"/>
          <p:cNvSpPr/>
          <p:nvPr/>
        </p:nvSpPr>
        <p:spPr>
          <a:xfrm>
            <a:off x="1371600" y="5638800"/>
            <a:ext cx="609600" cy="304800"/>
          </a:xfrm>
          <a:prstGeom prst="rightArrow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>
            <a:off x="1905000" y="5029200"/>
            <a:ext cx="1752600" cy="5334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 flipV="1">
            <a:off x="1828800" y="5105400"/>
            <a:ext cx="1828800" cy="381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flipV="1">
            <a:off x="1905000" y="6096000"/>
            <a:ext cx="1752600" cy="457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1981200" y="6096000"/>
            <a:ext cx="1905000" cy="457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Прямоугольник 30"/>
          <p:cNvSpPr/>
          <p:nvPr/>
        </p:nvSpPr>
        <p:spPr>
          <a:xfrm>
            <a:off x="3886200" y="5105400"/>
            <a:ext cx="4953000" cy="1219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7030A0"/>
                </a:solidFill>
              </a:rPr>
              <a:t>Концентрированный –</a:t>
            </a:r>
            <a:r>
              <a:rPr lang="ru-RU" dirty="0" smtClean="0">
                <a:solidFill>
                  <a:srgbClr val="7030A0"/>
                </a:solidFill>
              </a:rPr>
              <a:t> фирма сосредотачивается на одном сегменте (фокусируется на одном сегменте с уникальными /неудовлетворяемыми другими потребностями)  </a:t>
            </a:r>
            <a:endParaRPr lang="ru-RU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743712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ru-RU" b="1" dirty="0" smtClean="0">
                <a:latin typeface="+mn-lt"/>
              </a:rPr>
              <a:t>Формы маркетинга</a:t>
            </a:r>
            <a:endParaRPr lang="ru-RU" b="1" dirty="0">
              <a:latin typeface="+mn-lt"/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0" y="1219200"/>
          <a:ext cx="9144000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685800" y="5181600"/>
            <a:ext cx="2438400" cy="1066800"/>
          </a:xfrm>
          <a:prstGeom prst="rect">
            <a:avLst/>
          </a:prstGeom>
          <a:solidFill>
            <a:srgbClr val="25C18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Территориальный:</a:t>
            </a:r>
          </a:p>
          <a:p>
            <a:pPr>
              <a:buFontTx/>
              <a:buChar char="-"/>
            </a:pPr>
            <a:r>
              <a:rPr lang="ru-RU" dirty="0" smtClean="0"/>
              <a:t>  </a:t>
            </a:r>
            <a:r>
              <a:rPr lang="ru-RU" sz="1600" dirty="0" smtClean="0"/>
              <a:t>Страновой</a:t>
            </a:r>
          </a:p>
          <a:p>
            <a:pPr>
              <a:buFontTx/>
              <a:buChar char="-"/>
            </a:pPr>
            <a:r>
              <a:rPr lang="ru-RU" sz="1600" dirty="0" smtClean="0"/>
              <a:t>  Региональный</a:t>
            </a:r>
          </a:p>
          <a:p>
            <a:pPr>
              <a:buFontTx/>
              <a:buChar char="-"/>
            </a:pPr>
            <a:r>
              <a:rPr lang="ru-RU" sz="1600" dirty="0" smtClean="0"/>
              <a:t>  Муниципальный</a:t>
            </a:r>
            <a:endParaRPr lang="ru-RU" sz="1600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800600" y="152400"/>
            <a:ext cx="4114800" cy="273921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r>
              <a:rPr lang="ru-RU" b="1" i="1" dirty="0" smtClean="0"/>
              <a:t>Маркетинг организации</a:t>
            </a:r>
            <a:r>
              <a:rPr lang="ru-RU" b="1" dirty="0" smtClean="0"/>
              <a:t> </a:t>
            </a:r>
            <a:r>
              <a:rPr lang="ru-RU" sz="1600" dirty="0" smtClean="0"/>
              <a:t>– </a:t>
            </a:r>
            <a:r>
              <a:rPr lang="ru-RU" sz="1400" dirty="0" smtClean="0"/>
              <a:t>это деятельность, предпринимаемая с целью создания и поддержания благоприятного имиджа организации. </a:t>
            </a:r>
          </a:p>
          <a:p>
            <a:r>
              <a:rPr lang="ru-RU" sz="1400" dirty="0" smtClean="0"/>
              <a:t>Им традиционно занимаются подразделения по связям с общественностью. </a:t>
            </a:r>
          </a:p>
          <a:p>
            <a:r>
              <a:rPr lang="ru-RU" sz="1400" dirty="0" smtClean="0"/>
              <a:t>Организация общественного мнения — это, по сути, управление маркетингом, сместившееся с уровня продуктов на уровень всей организации. </a:t>
            </a:r>
          </a:p>
          <a:p>
            <a:r>
              <a:rPr lang="ru-RU" sz="1400" dirty="0" smtClean="0"/>
              <a:t>Сюда же можно отнести так называемый политический маркетинг, осуществляемый органами власти, политическими партиями.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28600" y="228600"/>
            <a:ext cx="4343400" cy="4739759"/>
          </a:xfrm>
          <a:prstGeom prst="rect">
            <a:avLst/>
          </a:prstGeom>
          <a:solidFill>
            <a:srgbClr val="9966FF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r>
              <a:rPr lang="ru-RU" b="1" i="1" dirty="0" smtClean="0"/>
              <a:t>Маркетинг отдельной личности</a:t>
            </a:r>
            <a:r>
              <a:rPr lang="ru-RU" b="1" dirty="0" smtClean="0"/>
              <a:t> </a:t>
            </a:r>
            <a:r>
              <a:rPr lang="ru-RU" b="1" i="1" dirty="0" smtClean="0"/>
              <a:t>(персональный маркетинг) </a:t>
            </a:r>
            <a:r>
              <a:rPr lang="ru-RU" sz="1400" dirty="0" smtClean="0"/>
              <a:t>— деятельность, предпринимаемая для создания, поддержания или изменения отношения или поведения общественности по отношению к конкретным лицам. </a:t>
            </a:r>
          </a:p>
          <a:p>
            <a:r>
              <a:rPr lang="ru-RU" sz="1400" dirty="0" smtClean="0"/>
              <a:t>Многие лица в целях повышения своей популярности и расширения бизнеса используют персональный маркетинг: это политические деятели, артисты, врачи, спортсмены, адвокаты, бизнесмены и т.д. </a:t>
            </a:r>
          </a:p>
          <a:p>
            <a:r>
              <a:rPr lang="ru-RU" sz="1400" dirty="0" smtClean="0"/>
              <a:t>Процесс персонального маркетинга аналогичен процессу маркетинга физических продуктов и услуг. Он также начинается с изучения рынка, определения рыночных сегментов и потребностей. Далее начинается разработка продукта, т.е. определение, в какой мере качества личности и ее “дизайн” и “упаковка” соответствуют запросам и в какой мере надо трансформировать эту личность, чтобы она в большей степени удовлетворяла этим запросам. </a:t>
            </a:r>
            <a:endParaRPr lang="ru-RU" sz="1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04800" y="4953000"/>
            <a:ext cx="3962400" cy="1661993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r>
              <a:rPr lang="ru-RU" b="1" i="1" dirty="0" smtClean="0"/>
              <a:t>Маркетинг идей</a:t>
            </a:r>
            <a:r>
              <a:rPr lang="ru-RU" b="1" dirty="0" smtClean="0"/>
              <a:t> </a:t>
            </a:r>
            <a:r>
              <a:rPr lang="ru-RU" sz="1400" dirty="0" smtClean="0"/>
              <a:t>обычно толкуется применительно к таким социальным идеям, как снижение уровня курения, потребления спиртного, прекращение потребления наркотиков, защита окружающей среды и т.п. (в широком смысле любой маркетинг — это маркетинг тех или иных идей).</a:t>
            </a:r>
            <a:endParaRPr lang="ru-RU" sz="1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724400" y="2971800"/>
            <a:ext cx="4114800" cy="381642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r>
              <a:rPr lang="ru-RU" dirty="0" smtClean="0"/>
              <a:t>Под </a:t>
            </a:r>
            <a:r>
              <a:rPr lang="ru-RU" b="1" dirty="0" smtClean="0"/>
              <a:t>маркетингом места </a:t>
            </a:r>
            <a:r>
              <a:rPr lang="ru-RU" sz="1400" dirty="0" smtClean="0"/>
              <a:t>понимается деятельность, предпринимаемая с целью создания, поддержания или изменения отношений или поведения клиентов применительно к отдельным местам. </a:t>
            </a:r>
          </a:p>
          <a:p>
            <a:r>
              <a:rPr lang="ru-RU" sz="1400" dirty="0" smtClean="0"/>
              <a:t>Здесь прежде всего следует выделить: маркетинг зон хозяйственной деятельности (месторасположение заводов, магазинов, контор и т.п.), маркетинг мест отдыха (привлечение отдыхающих и туристов в конкретные города, районы, страны); маркетинг жилья и маркетинг инвестиций в земельную собственность (обустройство и продажа земельных участков как объектов хозяйствования и помещения капитала). </a:t>
            </a:r>
          </a:p>
          <a:p>
            <a:r>
              <a:rPr lang="ru-RU" sz="1400" dirty="0" smtClean="0"/>
              <a:t>Если собственником земли является государство, то данный вид маркетинга относится к </a:t>
            </a:r>
            <a:r>
              <a:rPr lang="ru-RU" sz="1400" i="1" dirty="0" smtClean="0"/>
              <a:t>макромаркетингу</a:t>
            </a:r>
            <a:r>
              <a:rPr lang="ru-RU" sz="1400" dirty="0" smtClean="0"/>
              <a:t>. </a:t>
            </a:r>
            <a:endParaRPr lang="ru-RU" sz="14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0"/>
            <a:ext cx="8153400" cy="1600200"/>
          </a:xfrm>
          <a:solidFill>
            <a:srgbClr val="92D050"/>
          </a:solidFill>
        </p:spPr>
        <p:txBody>
          <a:bodyPr>
            <a:normAutofit fontScale="90000"/>
          </a:bodyPr>
          <a:lstStyle/>
          <a:p>
            <a:pPr algn="l"/>
            <a:r>
              <a:rPr lang="ru-RU" sz="2700" dirty="0" smtClean="0">
                <a:latin typeface="+mn-lt"/>
              </a:rPr>
              <a:t/>
            </a:r>
            <a:br>
              <a:rPr lang="ru-RU" sz="2700" dirty="0" smtClean="0">
                <a:latin typeface="+mn-lt"/>
              </a:rPr>
            </a:br>
            <a:r>
              <a:rPr lang="ru-RU" sz="1800" dirty="0" smtClean="0">
                <a:latin typeface="+mn-lt"/>
              </a:rPr>
              <a:t>Маркетинг и его технологии сегодня все активнее используются на всех уровнях иерархии управления экономической и социальной системой:</a:t>
            </a:r>
            <a:r>
              <a:rPr lang="ru-RU" sz="1800" b="1" dirty="0" smtClean="0">
                <a:latin typeface="+mn-lt"/>
              </a:rPr>
              <a:t/>
            </a:r>
            <a:br>
              <a:rPr lang="ru-RU" sz="1800" b="1" dirty="0" smtClean="0">
                <a:latin typeface="+mn-lt"/>
              </a:rPr>
            </a:br>
            <a:r>
              <a:rPr lang="ru-RU" sz="1800" dirty="0" smtClean="0">
                <a:solidFill>
                  <a:srgbClr val="C00000"/>
                </a:solidFill>
                <a:latin typeface="+mn-lt"/>
              </a:rPr>
              <a:t>На </a:t>
            </a:r>
            <a:r>
              <a:rPr lang="ru-RU" sz="1800" b="1" dirty="0" smtClean="0">
                <a:solidFill>
                  <a:srgbClr val="C00000"/>
                </a:solidFill>
                <a:latin typeface="+mn-lt"/>
              </a:rPr>
              <a:t>микроуровне</a:t>
            </a:r>
            <a:r>
              <a:rPr lang="ru-RU" sz="1800" dirty="0" smtClean="0">
                <a:solidFill>
                  <a:srgbClr val="C00000"/>
                </a:solidFill>
                <a:latin typeface="+mn-lt"/>
              </a:rPr>
              <a:t> – фирмы или организации, индивидуума</a:t>
            </a:r>
            <a:br>
              <a:rPr lang="ru-RU" sz="1800" dirty="0" smtClean="0">
                <a:solidFill>
                  <a:srgbClr val="C00000"/>
                </a:solidFill>
                <a:latin typeface="+mn-lt"/>
              </a:rPr>
            </a:br>
            <a:r>
              <a:rPr lang="ru-RU" sz="1800" dirty="0" smtClean="0">
                <a:solidFill>
                  <a:srgbClr val="C00000"/>
                </a:solidFill>
                <a:latin typeface="+mn-lt"/>
              </a:rPr>
              <a:t>На </a:t>
            </a:r>
            <a:r>
              <a:rPr lang="ru-RU" sz="1800" b="1" dirty="0" smtClean="0">
                <a:solidFill>
                  <a:srgbClr val="C00000"/>
                </a:solidFill>
                <a:latin typeface="+mn-lt"/>
              </a:rPr>
              <a:t>мезоуровне</a:t>
            </a:r>
            <a:r>
              <a:rPr lang="ru-RU" sz="1800" dirty="0" smtClean="0">
                <a:solidFill>
                  <a:srgbClr val="C00000"/>
                </a:solidFill>
                <a:latin typeface="+mn-lt"/>
              </a:rPr>
              <a:t> – на уровне отраслей</a:t>
            </a:r>
            <a:br>
              <a:rPr lang="ru-RU" sz="1800" dirty="0" smtClean="0">
                <a:solidFill>
                  <a:srgbClr val="C00000"/>
                </a:solidFill>
                <a:latin typeface="+mn-lt"/>
              </a:rPr>
            </a:br>
            <a:r>
              <a:rPr lang="ru-RU" sz="1800" dirty="0" smtClean="0">
                <a:solidFill>
                  <a:srgbClr val="C00000"/>
                </a:solidFill>
                <a:latin typeface="+mn-lt"/>
              </a:rPr>
              <a:t>На </a:t>
            </a:r>
            <a:r>
              <a:rPr lang="ru-RU" sz="1800" b="1" dirty="0" smtClean="0">
                <a:solidFill>
                  <a:srgbClr val="C00000"/>
                </a:solidFill>
                <a:latin typeface="+mn-lt"/>
              </a:rPr>
              <a:t>макроуровне </a:t>
            </a:r>
            <a:r>
              <a:rPr lang="ru-RU" sz="1800" dirty="0" smtClean="0">
                <a:solidFill>
                  <a:srgbClr val="C00000"/>
                </a:solidFill>
                <a:latin typeface="+mn-lt"/>
              </a:rPr>
              <a:t>– системы в целом (государство, регионы и т.д.)</a:t>
            </a:r>
            <a:endParaRPr lang="ru-RU" sz="1800" dirty="0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381000" y="1828800"/>
            <a:ext cx="8229600" cy="591312"/>
          </a:xfrm>
          <a:prstGeom prst="rect">
            <a:avLst/>
          </a:prstGeom>
          <a:solidFill>
            <a:srgbClr val="00B0F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00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Макромаркетинг</a:t>
            </a:r>
            <a:endParaRPr kumimoji="0" lang="ru-RU" sz="44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" name="Picture 4" descr="http://www.volbusiness.ru/assets/images/news/e2372785f647713ceab01511cd5c9cf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828800"/>
            <a:ext cx="21336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http://static.freepik.com/foto-gratuito/punti-di-riferimento-nazionali-silhouette-vector_34-4974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3505200"/>
            <a:ext cx="29718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Содержимое 2"/>
          <p:cNvSpPr txBox="1">
            <a:spLocks/>
          </p:cNvSpPr>
          <p:nvPr/>
        </p:nvSpPr>
        <p:spPr>
          <a:xfrm>
            <a:off x="3200400" y="2971800"/>
            <a:ext cx="5791200" cy="3657600"/>
          </a:xfrm>
          <a:prstGeom prst="rect">
            <a:avLst/>
          </a:prstGeom>
          <a:solidFill>
            <a:srgbClr val="FFFFCC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47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Предметом макромаркетинга являются взаимоотношения между маркетинговой деятельностью и обществом.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Его возникновение в качестве самостоятельного направления напрямую связано с возросшим интересом общества к роли, которую бизнес играет в нем.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Проблемы макромаркетинга, в отличие от проблем микромаркетинга должны рассматриваться с точки зрения интересов общества. В таком контексте макромаркетинг рассматривается в качестве агрегированного элемента экономической системы, результаты которого должны оцениваться наравне с результатами деятельности других элементов экономики, таких как распределение доходов (налогообложение), благосостояние, производительность.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Более того, маркетинг наравне с другими элементами экономики должен нести ответственность за достижение социальных целей.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Здесь прежде всего можно говорить о 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маркетинге страны в целом. 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14600" y="2514600"/>
            <a:ext cx="63246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1600" b="1" dirty="0" smtClean="0">
                <a:solidFill>
                  <a:schemeClr val="dk1"/>
                </a:solidFill>
              </a:rPr>
              <a:t>Понятие возникло на Западе в период 1960-х — конца 1980-х гг.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59131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r>
              <a:rPr lang="ru-RU" sz="32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Макромаркетинг</a:t>
            </a:r>
            <a:endParaRPr lang="ru-RU" sz="32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066800"/>
            <a:ext cx="5715000" cy="5638800"/>
          </a:xfrm>
          <a:solidFill>
            <a:srgbClr val="9999FF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1600" dirty="0" smtClean="0"/>
              <a:t>Применительно к стране маркетинг ориентирован на повышение (поддержание) ее притягательности для других стран, их хозяйствующих субъектов, других социальных институтов и населения, престижа в международных организациях. </a:t>
            </a:r>
          </a:p>
          <a:p>
            <a:r>
              <a:rPr lang="ru-RU" sz="1600" dirty="0" smtClean="0"/>
              <a:t>Маркетинг страны, разумеется, не ставит своей целью конкретные акты купли-продажи и является некоммерческим, хотя важнейших опосредованных экономических результатов такого маркетинга можно выделить достаточно много. </a:t>
            </a:r>
          </a:p>
          <a:p>
            <a:r>
              <a:rPr lang="ru-RU" sz="1600" dirty="0" smtClean="0"/>
              <a:t>Это эффекты реализации геофизических, финансовых, технико-технологических и кадровых ресурсов (использование вне территории внутренних ресурсов и притяжение внешних), рост объемов и активизация внешнеэкономической деятельности, результаты участия в международных проектах и др.</a:t>
            </a:r>
          </a:p>
          <a:p>
            <a:endParaRPr lang="ru-RU" sz="1600" dirty="0" smtClean="0"/>
          </a:p>
          <a:p>
            <a:r>
              <a:rPr lang="ru-RU" sz="1800" b="1" dirty="0" smtClean="0"/>
              <a:t>Направления применения макромаркетинга:</a:t>
            </a:r>
          </a:p>
          <a:p>
            <a:pPr>
              <a:buFont typeface="Wingdings" pitchFamily="2" charset="2"/>
              <a:buChar char="Ø"/>
            </a:pPr>
            <a:r>
              <a:rPr lang="ru-RU" sz="1600" dirty="0" smtClean="0"/>
              <a:t>покрытие дефицита бюджета </a:t>
            </a:r>
          </a:p>
          <a:p>
            <a:pPr>
              <a:buFont typeface="Wingdings" pitchFamily="2" charset="2"/>
              <a:buChar char="Ø"/>
            </a:pPr>
            <a:r>
              <a:rPr lang="ru-RU" sz="1600" dirty="0" smtClean="0"/>
              <a:t>эффективное использование земельных ресурсов</a:t>
            </a:r>
          </a:p>
          <a:p>
            <a:pPr>
              <a:buFont typeface="Wingdings" pitchFamily="2" charset="2"/>
              <a:buChar char="Ø"/>
            </a:pPr>
            <a:r>
              <a:rPr lang="ru-RU" sz="1600" dirty="0" smtClean="0"/>
              <a:t>государственная поддержка малого предпринимательства</a:t>
            </a:r>
          </a:p>
          <a:p>
            <a:endParaRPr lang="ru-RU" sz="1600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172200" y="533400"/>
            <a:ext cx="2819400" cy="13716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Использование маркетингового подхода в государственных органах управления при решении следующих задач: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6019800" y="2057400"/>
            <a:ext cx="2895600" cy="4419600"/>
          </a:xfrm>
          <a:prstGeom prst="rect">
            <a:avLst/>
          </a:prstGeom>
          <a:solidFill>
            <a:srgbClr val="99FFCC"/>
          </a:solidFill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32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1. Выделение отдельных регионов и организаций, которые в наибольшей степени нуждаются в государственной поддержке и ускоренное развитие которых обеспечит структурную перестройку и решение других социально-экономических проблем России.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2. Регулирование спроса и предложения на отдельные виды товаров и услуг, обеспечение паритета цен на сельскохозяйственную и промышленную продукцию за счет разумных налоговой и ценовой политики, экспортно-импортных квот и пошлин и др.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3. Грамотное формулирование госзаказов на военную технику, объекты строительства, сельскохозяйственную продукцию и др.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4. Определение приоритетов на отдельные целевые программы государственного уровня.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096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RU" sz="32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Территориальный маркетинг</a:t>
            </a:r>
            <a:endParaRPr lang="ru-RU" sz="32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990600"/>
            <a:ext cx="4953000" cy="5638800"/>
          </a:xfrm>
          <a:solidFill>
            <a:srgbClr val="FFFF99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ru-RU" dirty="0" smtClean="0"/>
              <a:t>   </a:t>
            </a:r>
            <a:r>
              <a:rPr lang="ru-RU" sz="2900" dirty="0" smtClean="0"/>
              <a:t>В последнее время, в развитие идей маркетинга места, все чаще используется маркетинг целых регионов, городов и других населенных пунктов, направленный на привлечение капитала и обеспечение устойчивого развития данного региона. </a:t>
            </a:r>
          </a:p>
          <a:p>
            <a:pPr>
              <a:buNone/>
            </a:pPr>
            <a:r>
              <a:rPr lang="ru-RU" sz="2900" dirty="0" smtClean="0"/>
              <a:t>   </a:t>
            </a:r>
            <a:r>
              <a:rPr lang="ru-RU" sz="2900" b="1" dirty="0" smtClean="0">
                <a:solidFill>
                  <a:srgbClr val="C00000"/>
                </a:solidFill>
              </a:rPr>
              <a:t>Этот вид маркетинга называется территориальным (региональным/ муниципальным). </a:t>
            </a:r>
          </a:p>
          <a:p>
            <a:pPr>
              <a:buNone/>
            </a:pPr>
            <a:endParaRPr lang="ru-RU" dirty="0" smtClean="0"/>
          </a:p>
          <a:p>
            <a:r>
              <a:rPr lang="ru-RU" b="1" i="1" dirty="0" smtClean="0"/>
              <a:t>Территориальный маркетинг</a:t>
            </a:r>
            <a:r>
              <a:rPr lang="ru-RU" b="1" dirty="0" smtClean="0"/>
              <a:t> </a:t>
            </a:r>
            <a:r>
              <a:rPr lang="ru-RU" sz="2900" dirty="0" smtClean="0"/>
              <a:t>— это маркетинг в интересах территории, ее внутренних субъектов, а также внешних субъектов, во внимании которых заинтересована территория. </a:t>
            </a:r>
          </a:p>
          <a:p>
            <a:r>
              <a:rPr lang="ru-RU" sz="2900" dirty="0" smtClean="0"/>
              <a:t>Он осуществляется с целью создания, поддержания или изменения мнений, намерений и/или поведения субъектов, внешних по отношению к данной территории. </a:t>
            </a:r>
          </a:p>
          <a:p>
            <a:r>
              <a:rPr lang="ru-RU" sz="2900" dirty="0" smtClean="0"/>
              <a:t>Он направлен на создание и поддержание:</a:t>
            </a:r>
          </a:p>
          <a:p>
            <a:pPr>
              <a:buFont typeface="Wingdings" pitchFamily="2" charset="2"/>
              <a:buChar char="§"/>
            </a:pPr>
            <a:r>
              <a:rPr lang="ru-RU" sz="2900" dirty="0" smtClean="0"/>
              <a:t>притягательности, престижа территории в целом</a:t>
            </a:r>
          </a:p>
          <a:p>
            <a:pPr>
              <a:buFont typeface="Wingdings" pitchFamily="2" charset="2"/>
              <a:buChar char="§"/>
            </a:pPr>
            <a:r>
              <a:rPr lang="ru-RU" sz="2900" dirty="0" smtClean="0"/>
              <a:t>привлекательности сосредоточенных на территории природных, материально-технических, финансовых, трудовых, организационных, социальных и других ресурсов, а также возможностей для реализации и воспроизводства таких ресурсов</a:t>
            </a:r>
          </a:p>
          <a:p>
            <a:endParaRPr lang="ru-RU" sz="29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334000" y="1295400"/>
            <a:ext cx="3352800" cy="4770537"/>
          </a:xfrm>
          <a:prstGeom prst="rect">
            <a:avLst/>
          </a:prstGeom>
          <a:solidFill>
            <a:srgbClr val="9999FF"/>
          </a:solidFill>
        </p:spPr>
        <p:txBody>
          <a:bodyPr wrap="square">
            <a:spAutoFit/>
          </a:bodyPr>
          <a:lstStyle/>
          <a:p>
            <a:r>
              <a:rPr lang="ru-RU" sz="1600" dirty="0" smtClean="0"/>
              <a:t>В последние десятилетия начал накапливаться интересный опыт регионов и городов различных стран по применению потенциала маркетинга в целях повышения туристической и коммерческой притягательности регионов.</a:t>
            </a:r>
          </a:p>
          <a:p>
            <a:endParaRPr lang="ru-RU" sz="1600" dirty="0" smtClean="0"/>
          </a:p>
          <a:p>
            <a:r>
              <a:rPr lang="ru-RU" sz="1600" dirty="0" smtClean="0"/>
              <a:t>Говоря о территориальном маркетинге, внимание акцентируется на мотивах и целях предпринимателей, на преимуществах, которые они стремятся получить в новом регионе, куда переносят свою активность, а также на снижении трудностей, которые могут препятствовать их стремлению на данную территорию.</a:t>
            </a:r>
            <a:endParaRPr lang="ru-RU" sz="16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4114800" cy="563562"/>
          </a:xfrm>
        </p:spPr>
        <p:txBody>
          <a:bodyPr>
            <a:noAutofit/>
          </a:bodyPr>
          <a:lstStyle/>
          <a:p>
            <a:pPr algn="l"/>
            <a:r>
              <a:rPr lang="ru-RU" sz="28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Типы маркетинга </a:t>
            </a:r>
            <a:endParaRPr lang="ru-RU" sz="28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1371600"/>
          <a:ext cx="9144000" cy="6324949"/>
        </p:xfrm>
        <a:graphic>
          <a:graphicData uri="http://schemas.openxmlformats.org/drawingml/2006/table">
            <a:tbl>
              <a:tblPr firstRow="1" bandRow="1">
                <a:tableStyleId>{35758FB7-9AC5-4552-8A53-C91805E547FA}</a:tableStyleId>
              </a:tblPr>
              <a:tblGrid>
                <a:gridCol w="1925052"/>
                <a:gridCol w="2418348"/>
                <a:gridCol w="1752600"/>
                <a:gridCol w="3048000"/>
              </a:tblGrid>
              <a:tr h="57469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Характер рыночного спроса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Описание  </a:t>
                      </a:r>
                    </a:p>
                    <a:p>
                      <a:pPr algn="ctr"/>
                      <a:r>
                        <a:rPr lang="ru-RU" sz="1600" dirty="0" smtClean="0"/>
                        <a:t>спроса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Тип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маркетинга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Задачи маркетинга</a:t>
                      </a:r>
                      <a:endParaRPr lang="ru-RU" sz="1600" dirty="0"/>
                    </a:p>
                  </a:txBody>
                  <a:tcPr/>
                </a:tc>
              </a:tr>
              <a:tr h="563880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</a:rPr>
                        <a:t>Отрицательный  (негативный)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Товар недолюбливается покупателями (прививки, стоматологические услуги, хирургические операции)</a:t>
                      </a:r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C00000"/>
                          </a:solidFill>
                        </a:rPr>
                        <a:t>Конверсионный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Анализ причин негативного отношения к товару и составление программы его изменения</a:t>
                      </a:r>
                      <a:endParaRPr lang="ru-RU" sz="1050" dirty="0"/>
                    </a:p>
                  </a:txBody>
                  <a:tcPr/>
                </a:tc>
              </a:tr>
              <a:tr h="58982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</a:rPr>
                        <a:t>Отсутствующий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Рынок безразличен к товару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C00000"/>
                          </a:solidFill>
                        </a:rPr>
                        <a:t>Стимулирующий  (креативный)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Увязать присущие товару выгоды с естественными потребностями и интересами человека</a:t>
                      </a:r>
                      <a:endParaRPr lang="ru-RU" sz="1050" dirty="0"/>
                    </a:p>
                  </a:txBody>
                  <a:tcPr/>
                </a:tc>
              </a:tr>
              <a:tr h="46935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</a:rPr>
                        <a:t>Скрытый (латентный)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Потребность есть, но существующие товары её не удовлетворяют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C00000"/>
                          </a:solidFill>
                        </a:rPr>
                        <a:t>Развивающий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Оценить величину потенциального рынка и создать соответствующее предложение </a:t>
                      </a:r>
                      <a:endParaRPr lang="ru-RU" sz="1050" dirty="0"/>
                    </a:p>
                  </a:txBody>
                  <a:tcPr/>
                </a:tc>
              </a:tr>
              <a:tr h="75618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</a:rPr>
                        <a:t>Падающий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 мере насыщения рынка спрос на товары падает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C00000"/>
                          </a:solidFill>
                        </a:rPr>
                        <a:t>Ремаркетинг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Проанализировать причины ухудшения конъюнктуры рынка и творчески переосмыслить подход к предложению товара (ребрендинг, репозиционирование)</a:t>
                      </a:r>
                      <a:endParaRPr lang="ru-RU" sz="1050" dirty="0"/>
                    </a:p>
                  </a:txBody>
                  <a:tcPr/>
                </a:tc>
              </a:tr>
              <a:tr h="63519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</a:rPr>
                        <a:t>Нерегулярный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Сезонный, ежедневные, еженедельные и даже почасовые колебания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C00000"/>
                          </a:solidFill>
                        </a:rPr>
                        <a:t>Стабилизирующий (синхромаркетинг)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Найти способы сглаживания колебаний в распределении спроса во времени (</a:t>
                      </a:r>
                      <a:r>
                        <a:rPr lang="en-US" sz="10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off-</a:t>
                      </a:r>
                      <a:r>
                        <a:rPr lang="ru-RU" sz="10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пиковое ценообразование)</a:t>
                      </a:r>
                      <a:endParaRPr lang="ru-RU" sz="1050" dirty="0"/>
                    </a:p>
                  </a:txBody>
                  <a:tcPr/>
                </a:tc>
              </a:tr>
              <a:tr h="64281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</a:rPr>
                        <a:t>Полноценный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Фирма удовлетворена своим торговым оборотом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C00000"/>
                          </a:solidFill>
                        </a:rPr>
                        <a:t>Поддерживающий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Поддерживать, несмотря на меняющиеся потребительские предпочтения и конкуренцию; в фокусе внимания – качество и сервис</a:t>
                      </a:r>
                      <a:endParaRPr lang="ru-RU" sz="1050" dirty="0"/>
                    </a:p>
                  </a:txBody>
                  <a:tcPr/>
                </a:tc>
              </a:tr>
              <a:tr h="58982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</a:rPr>
                        <a:t>Чрезмерный (ажиотажный)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Например, курорты, переполненные в летнее время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C00000"/>
                          </a:solidFill>
                        </a:rPr>
                        <a:t>Демаркетинг</a:t>
                      </a:r>
                    </a:p>
                    <a:p>
                      <a:pPr algn="ctr"/>
                      <a:endParaRPr lang="ru-RU" sz="14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Сбить спрос через повышение цен, ослабление стимулирования, сокращение сервиса; но не ликвидировать его, а снизить!</a:t>
                      </a:r>
                      <a:endParaRPr lang="ru-RU" sz="1050" dirty="0"/>
                    </a:p>
                  </a:txBody>
                  <a:tcPr/>
                </a:tc>
              </a:tr>
              <a:tr h="58982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</a:rPr>
                        <a:t>Нерациональный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Товары, вредные для здоровья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C00000"/>
                          </a:solidFill>
                        </a:rPr>
                        <a:t>Противодействующий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Заставить отказаться от своих привычек  через устрашающую  информацию, высокие цены, ограниченную доступность товара</a:t>
                      </a:r>
                      <a:endParaRPr lang="ru-RU" sz="105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4038600" y="228600"/>
            <a:ext cx="4876800" cy="646331"/>
          </a:xfrm>
          <a:prstGeom prst="rect">
            <a:avLst/>
          </a:prstGeom>
          <a:solidFill>
            <a:srgbClr val="FFFF99"/>
          </a:solidFill>
        </p:spPr>
        <p:txBody>
          <a:bodyPr wrap="square">
            <a:spAutoFit/>
          </a:bodyPr>
          <a:lstStyle/>
          <a:p>
            <a:r>
              <a:rPr lang="ru-RU" dirty="0" smtClean="0"/>
              <a:t>выделяют в зависимости от характера спроса, имеющего место на рынке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04800" y="838200"/>
            <a:ext cx="8610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Филипп Котлер выделил </a:t>
            </a:r>
            <a:r>
              <a:rPr lang="ru-RU" sz="1600" b="1" dirty="0" smtClean="0">
                <a:solidFill>
                  <a:srgbClr val="C00000"/>
                </a:solidFill>
              </a:rPr>
              <a:t>8 разновидностей  спроса</a:t>
            </a:r>
            <a:r>
              <a:rPr lang="ru-RU" sz="1600" b="1" dirty="0" smtClean="0"/>
              <a:t>,</a:t>
            </a:r>
            <a:r>
              <a:rPr lang="ru-RU" sz="1600" dirty="0" smtClean="0"/>
              <a:t> которому соответствуют разные типы маркетинговой деятельности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Вопрос 5 – Эволюция маркетинговой концепции управления</a:t>
            </a:r>
            <a:endParaRPr lang="ru-RU" sz="28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09628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 fontScale="90000"/>
          </a:bodyPr>
          <a:lstStyle/>
          <a:p>
            <a:r>
              <a:rPr lang="ru-RU" sz="32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Эволюция маркетинговой концепции управления</a:t>
            </a:r>
            <a:endParaRPr lang="ru-RU" sz="32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57200" y="2819400"/>
          <a:ext cx="8458200" cy="381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28600" y="1219201"/>
            <a:ext cx="8686800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В развитых странах история развития маркетинга как системы регулирования тесно связана с этапами развития рынка и ориентирами в рыночной деятельности фирм.</a:t>
            </a:r>
          </a:p>
          <a:p>
            <a:pPr>
              <a:buNone/>
            </a:pPr>
            <a:endParaRPr lang="ru-RU" dirty="0" smtClean="0"/>
          </a:p>
          <a:p>
            <a:r>
              <a:rPr lang="ru-RU" sz="2000" dirty="0" smtClean="0"/>
              <a:t>Исходя из исторических этапов развития классического маркетинга, выделяют несколько </a:t>
            </a:r>
            <a:r>
              <a:rPr lang="ru-RU" sz="2000" b="1" dirty="0" smtClean="0">
                <a:solidFill>
                  <a:srgbClr val="C00000"/>
                </a:solidFill>
              </a:rPr>
              <a:t>концептуальных подходов к его организации</a:t>
            </a:r>
            <a:r>
              <a:rPr lang="ru-RU" sz="2000" dirty="0" smtClean="0">
                <a:solidFill>
                  <a:srgbClr val="C00000"/>
                </a:solidFill>
              </a:rPr>
              <a:t>: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648274772"/>
              </p:ext>
            </p:extLst>
          </p:nvPr>
        </p:nvGraphicFramePr>
        <p:xfrm>
          <a:off x="1" y="169100"/>
          <a:ext cx="9206629" cy="6678066"/>
        </p:xfrm>
        <a:graphic>
          <a:graphicData uri="http://schemas.openxmlformats.org/drawingml/2006/table">
            <a:tbl>
              <a:tblPr firstRow="1" bandRow="1">
                <a:tableStyleId>{775DCB02-9BB8-47FD-8907-85C794F793BA}</a:tableStyleId>
              </a:tblPr>
              <a:tblGrid>
                <a:gridCol w="1716490"/>
                <a:gridCol w="2262646"/>
                <a:gridCol w="2496713"/>
                <a:gridCol w="2730780"/>
              </a:tblGrid>
              <a:tr h="381001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производственная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сбытовая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товарная</a:t>
                      </a:r>
                      <a:endParaRPr lang="ru-RU" sz="1800" dirty="0"/>
                    </a:p>
                  </a:txBody>
                  <a:tcPr/>
                </a:tc>
              </a:tr>
              <a:tr h="748888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C00000"/>
                          </a:solidFill>
                        </a:rPr>
                        <a:t>Суть </a:t>
                      </a:r>
                    </a:p>
                    <a:p>
                      <a:pPr algn="ctr"/>
                      <a:r>
                        <a:rPr lang="ru-RU" sz="1600" b="1" dirty="0" smtClean="0">
                          <a:solidFill>
                            <a:srgbClr val="C00000"/>
                          </a:solidFill>
                        </a:rPr>
                        <a:t>концепции </a:t>
                      </a:r>
                      <a:endParaRPr lang="ru-RU" sz="16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Любой товар будет пользоваться спросом, если он доступен по цене и широко представлен на рынке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Любой товар может быть продан, если для этого приложить усилия</a:t>
                      </a:r>
                    </a:p>
                    <a:p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Любой товар может быть продан на рынке, если он хорошего качества</a:t>
                      </a:r>
                    </a:p>
                    <a:p>
                      <a:endParaRPr lang="ru-RU" sz="1100" dirty="0"/>
                    </a:p>
                  </a:txBody>
                  <a:tcPr/>
                </a:tc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C00000"/>
                          </a:solidFill>
                        </a:rPr>
                        <a:t>Особенности концепции</a:t>
                      </a:r>
                      <a:endParaRPr lang="ru-RU" sz="16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Деятельность фирмы ориентирована только на возможности производства (не на потребности общества)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Фокусирование внимания на интенсификации сбытовых усилий (что требовало значительно меньших затрат)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Усилия компаний направлены на товарную дифференциацию (совершенствование характеристик товара), для чего фирмы уже аккумулировали достаточно ресурсов</a:t>
                      </a:r>
                      <a:endParaRPr lang="ru-RU" sz="1100" dirty="0"/>
                    </a:p>
                  </a:txBody>
                  <a:tcPr/>
                </a:tc>
              </a:tr>
              <a:tr h="592392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C00000"/>
                          </a:solidFill>
                        </a:rPr>
                        <a:t>Цели </a:t>
                      </a:r>
                      <a:r>
                        <a:rPr lang="ru-RU" sz="1600" b="1" dirty="0" err="1" smtClean="0">
                          <a:solidFill>
                            <a:srgbClr val="C00000"/>
                          </a:solidFill>
                        </a:rPr>
                        <a:t>произ</a:t>
                      </a:r>
                      <a:r>
                        <a:rPr lang="ru-RU" sz="1600" b="1" dirty="0" smtClean="0">
                          <a:solidFill>
                            <a:srgbClr val="C00000"/>
                          </a:solidFill>
                        </a:rPr>
                        <a:t>-водителя</a:t>
                      </a:r>
                      <a:endParaRPr lang="ru-RU" sz="16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Увеличение объема продаж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Производство товара с последующим изощренным сбытом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Повышение качества товара, характеристик товара, ценных для потребителя</a:t>
                      </a:r>
                      <a:endParaRPr lang="ru-RU" sz="1100" dirty="0"/>
                    </a:p>
                  </a:txBody>
                  <a:tcPr/>
                </a:tc>
              </a:tr>
              <a:tr h="1572665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C00000"/>
                          </a:solidFill>
                        </a:rPr>
                        <a:t>Способ достижения цели</a:t>
                      </a:r>
                      <a:endParaRPr lang="ru-RU" sz="16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Снижение себестоимости - достигается путем увеличения производства и производительности труда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Агрессивные методы принуждения к разовой покупке (психологическое давление, материальная заинтересованность – подарки, скидки), методы ориентации покупателей на долговременные покупки (скидки постоянным покупателям)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Достигается путем технических разработок (инноваций), позволяющих выделить товар среди конкурентов по его качественным характеристикам</a:t>
                      </a:r>
                    </a:p>
                    <a:p>
                      <a:endParaRPr lang="ru-RU" sz="1100" dirty="0"/>
                    </a:p>
                  </a:txBody>
                  <a:tcPr/>
                </a:tc>
              </a:tr>
              <a:tr h="1135056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C00000"/>
                          </a:solidFill>
                        </a:rPr>
                        <a:t>Современные условия применения</a:t>
                      </a:r>
                      <a:endParaRPr lang="ru-RU" sz="16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Товары массового спроса, рынок большой ёмкости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Товары пассивного спроса (покупатель не испытывает потребности в товаре, пока не узнает о его достоинствах, избыток товаров при отсутствии естественного спроса)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Может быть применена на любых типах рынка</a:t>
                      </a:r>
                    </a:p>
                    <a:p>
                      <a:endParaRPr lang="ru-RU" sz="1100" dirty="0"/>
                    </a:p>
                  </a:txBody>
                  <a:tcPr/>
                </a:tc>
              </a:tr>
              <a:tr h="1303344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C00000"/>
                          </a:solidFill>
                        </a:rPr>
                        <a:t>Недостатки</a:t>
                      </a:r>
                      <a:endParaRPr lang="ru-RU" sz="16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Узость товарного ассортимента на фоне роста производительности труда и объемов производства приводит к насыщению и перенасыщению рынка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Появление «иммунитета» покупателей к различным методам интенсивного сбыта, насыщение рынка узким товарным ассортиментом, замедление или прекращение роста компаний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Высокая цена товара на рынке (производитель возмещает расходы на разработку товара). Кроме того, производитель неспособен адекватно оценивать угрозу со стороны товаров – субститутов (Маркетинговая близорукость)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592718470"/>
              </p:ext>
            </p:extLst>
          </p:nvPr>
        </p:nvGraphicFramePr>
        <p:xfrm>
          <a:off x="0" y="47140"/>
          <a:ext cx="9144001" cy="6810861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1749286"/>
                <a:gridCol w="3896140"/>
                <a:gridCol w="3498575"/>
              </a:tblGrid>
              <a:tr h="46455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потребительская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социомаркетинговая</a:t>
                      </a:r>
                      <a:endParaRPr lang="ru-RU" sz="1600" dirty="0"/>
                    </a:p>
                  </a:txBody>
                  <a:tcPr/>
                </a:tc>
              </a:tr>
              <a:tr h="1195697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9933FF"/>
                          </a:solidFill>
                        </a:rPr>
                        <a:t>Суть </a:t>
                      </a:r>
                    </a:p>
                    <a:p>
                      <a:pPr algn="ctr"/>
                      <a:r>
                        <a:rPr lang="ru-RU" sz="1800" b="1" dirty="0" smtClean="0">
                          <a:solidFill>
                            <a:srgbClr val="9933FF"/>
                          </a:solidFill>
                        </a:rPr>
                        <a:t>концепции </a:t>
                      </a:r>
                      <a:endParaRPr lang="ru-RU" sz="1800" b="1" dirty="0">
                        <a:solidFill>
                          <a:srgbClr val="9933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Товар будет продан на рынке, если его производству предшествует изучение конъюнктуры и потребностей рынка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Качественный товар будет пользоваться спросом, если он соответствует неэкономическим общественным потребностям (защита экологии, безопасность товаров и т.д.)</a:t>
                      </a:r>
                    </a:p>
                  </a:txBody>
                  <a:tcPr/>
                </a:tc>
              </a:tr>
              <a:tr h="975437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9933FF"/>
                          </a:solidFill>
                        </a:rPr>
                        <a:t>Особенности концепции</a:t>
                      </a:r>
                      <a:endParaRPr lang="ru-RU" sz="1800" b="1" dirty="0">
                        <a:solidFill>
                          <a:srgbClr val="9933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Внимание руководства компаний направлено на удовлетворение реальных потребностей рынка</a:t>
                      </a:r>
                    </a:p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В ходе конкурентной борьбы компании акцентируют внимание на полезности / безопасности своих товаров для общества</a:t>
                      </a:r>
                    </a:p>
                  </a:txBody>
                  <a:tcPr/>
                </a:tc>
              </a:tr>
              <a:tr h="975437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9933FF"/>
                          </a:solidFill>
                        </a:rPr>
                        <a:t>Цели производителя</a:t>
                      </a:r>
                      <a:endParaRPr lang="ru-RU" sz="1800" b="1" dirty="0">
                        <a:solidFill>
                          <a:srgbClr val="9933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Стремление следовать в своей деятельности за структурой потребительского спроса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В ходе конкурентной борьбы компании акцентируют внимание на полезности / безопасности своих товаров для обществ</a:t>
                      </a:r>
                    </a:p>
                  </a:txBody>
                  <a:tcPr/>
                </a:tc>
              </a:tr>
              <a:tr h="975437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9933FF"/>
                          </a:solidFill>
                        </a:rPr>
                        <a:t>Способ </a:t>
                      </a:r>
                    </a:p>
                    <a:p>
                      <a:pPr algn="ctr"/>
                      <a:r>
                        <a:rPr lang="ru-RU" sz="1800" b="1" dirty="0" smtClean="0">
                          <a:solidFill>
                            <a:srgbClr val="9933FF"/>
                          </a:solidFill>
                        </a:rPr>
                        <a:t>достижения </a:t>
                      </a:r>
                    </a:p>
                    <a:p>
                      <a:pPr algn="ctr"/>
                      <a:r>
                        <a:rPr lang="ru-RU" sz="1800" b="1" dirty="0" smtClean="0">
                          <a:solidFill>
                            <a:srgbClr val="9933FF"/>
                          </a:solidFill>
                        </a:rPr>
                        <a:t>цели</a:t>
                      </a:r>
                      <a:endParaRPr lang="ru-RU" sz="1800" b="1" dirty="0">
                        <a:solidFill>
                          <a:srgbClr val="9933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Фирмы тратят значительные ресурсы на изучение спроса и потребительских предпочтений и стремятся производить востребованный рынком товар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В ходе конкурентной борьбы компании акцентируют внимание на полезности / безопасности своих товаров для общества</a:t>
                      </a:r>
                    </a:p>
                  </a:txBody>
                  <a:tcPr/>
                </a:tc>
              </a:tr>
              <a:tr h="915004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9933FF"/>
                          </a:solidFill>
                        </a:rPr>
                        <a:t>Современные </a:t>
                      </a:r>
                    </a:p>
                    <a:p>
                      <a:pPr algn="ctr"/>
                      <a:r>
                        <a:rPr lang="ru-RU" sz="1600" b="1" dirty="0" smtClean="0">
                          <a:solidFill>
                            <a:srgbClr val="9933FF"/>
                          </a:solidFill>
                        </a:rPr>
                        <a:t>условия </a:t>
                      </a:r>
                    </a:p>
                    <a:p>
                      <a:pPr algn="ctr"/>
                      <a:r>
                        <a:rPr lang="ru-RU" sz="1600" b="1" dirty="0" smtClean="0">
                          <a:solidFill>
                            <a:srgbClr val="9933FF"/>
                          </a:solidFill>
                        </a:rPr>
                        <a:t>применения</a:t>
                      </a:r>
                      <a:endParaRPr lang="ru-RU" sz="1600" b="1" dirty="0">
                        <a:solidFill>
                          <a:srgbClr val="9933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Может быть применена на любых типах рынка</a:t>
                      </a:r>
                    </a:p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Экономически развитые рынки, прошедшие этап массовой ориентации на маркетинг</a:t>
                      </a:r>
                    </a:p>
                  </a:txBody>
                  <a:tcPr/>
                </a:tc>
              </a:tr>
              <a:tr h="1309299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9933FF"/>
                          </a:solidFill>
                        </a:rPr>
                        <a:t>Недостатки</a:t>
                      </a:r>
                      <a:endParaRPr lang="ru-RU" sz="1800" b="1" dirty="0">
                        <a:solidFill>
                          <a:srgbClr val="9933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Стремление компаний ориентироваться на сиюминутные потребности индивидуума, что в конечном итоге приводит к конфликту с идеями долгосрочного благополучия общества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Отсутствие решения ряда технологических проблем, вызывающих, в частности, высокую цену товара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лавная">
  <a:themeElements>
    <a:clrScheme name="Главная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Главная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авная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3998</TotalTime>
  <Words>3213</Words>
  <Application>Microsoft Office PowerPoint</Application>
  <PresentationFormat>Экран (4:3)</PresentationFormat>
  <Paragraphs>337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Главная</vt:lpstr>
      <vt:lpstr>1 – Сущность и основные понятия маркетинга   2 – Цели, виды деятельности и принципы маркетинга  3 – Комплекс маркетинга и качество маркетинга  4 – Виды и формы маркетинга     </vt:lpstr>
      <vt:lpstr>Понятие и сущность маркетинга</vt:lpstr>
      <vt:lpstr>Понятие и сущность маркетинга</vt:lpstr>
      <vt:lpstr>Маркетинг</vt:lpstr>
      <vt:lpstr>Основные категории Маркетинга</vt:lpstr>
      <vt:lpstr>Основные понятия маркетинга</vt:lpstr>
      <vt:lpstr>Основные понятия маркетинга</vt:lpstr>
      <vt:lpstr>Основные понятия маркетинга</vt:lpstr>
      <vt:lpstr>Вопрос 2 – Цели, виды деятельности и принципы маркетинга</vt:lpstr>
      <vt:lpstr>Слайд 10</vt:lpstr>
      <vt:lpstr>Основные виды маркетинговой деятельности</vt:lpstr>
      <vt:lpstr>Принципы маркетинга - это базовые основы маркетинговой деятельности, вытекающие из законов и закономерностей развития рыночной системы и отражающие его сущность:</vt:lpstr>
      <vt:lpstr>Вопрос 3 – Комплекс маркетинга и качество маркетинга</vt:lpstr>
      <vt:lpstr>Комплекс маркетинга =Marketing mix</vt:lpstr>
      <vt:lpstr>Качество маркетинга</vt:lpstr>
      <vt:lpstr>Вопрос 4 – Виды и формы маркетинга</vt:lpstr>
      <vt:lpstr>Виды маркетинга</vt:lpstr>
      <vt:lpstr>Формы маркетинга</vt:lpstr>
      <vt:lpstr>Слайд 19</vt:lpstr>
      <vt:lpstr> Маркетинг и его технологии сегодня все активнее используются на всех уровнях иерархии управления экономической и социальной системой: На микроуровне – фирмы или организации, индивидуума На мезоуровне – на уровне отраслей На макроуровне – системы в целом (государство, регионы и т.д.)</vt:lpstr>
      <vt:lpstr>Макромаркетинг</vt:lpstr>
      <vt:lpstr>Территориальный маркетинг</vt:lpstr>
      <vt:lpstr>Типы маркетинга </vt:lpstr>
      <vt:lpstr>Вопрос 5 – Эволюция маркетинговой концепции управления</vt:lpstr>
      <vt:lpstr>Эволюция маркетинговой концепции управления</vt:lpstr>
      <vt:lpstr>Слайд 26</vt:lpstr>
      <vt:lpstr>Слайд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Маркетинг</dc:title>
  <dc:creator>SONY</dc:creator>
  <cp:lastModifiedBy>User</cp:lastModifiedBy>
  <cp:revision>210</cp:revision>
  <dcterms:created xsi:type="dcterms:W3CDTF">2014-01-31T14:20:29Z</dcterms:created>
  <dcterms:modified xsi:type="dcterms:W3CDTF">2021-09-06T08:49:43Z</dcterms:modified>
</cp:coreProperties>
</file>